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6" r:id="rId3"/>
  </p:sldMasterIdLst>
  <p:notesMasterIdLst>
    <p:notesMasterId r:id="rId43"/>
  </p:notesMasterIdLst>
  <p:sldIdLst>
    <p:sldId id="258" r:id="rId4"/>
    <p:sldId id="558" r:id="rId5"/>
    <p:sldId id="1015" r:id="rId6"/>
    <p:sldId id="530" r:id="rId7"/>
    <p:sldId id="525" r:id="rId8"/>
    <p:sldId id="559" r:id="rId9"/>
    <p:sldId id="837" r:id="rId10"/>
    <p:sldId id="509" r:id="rId11"/>
    <p:sldId id="945" r:id="rId12"/>
    <p:sldId id="447" r:id="rId13"/>
    <p:sldId id="615" r:id="rId14"/>
    <p:sldId id="419" r:id="rId15"/>
    <p:sldId id="443" r:id="rId16"/>
    <p:sldId id="614" r:id="rId17"/>
    <p:sldId id="700" r:id="rId18"/>
    <p:sldId id="603" r:id="rId19"/>
    <p:sldId id="659" r:id="rId20"/>
    <p:sldId id="772" r:id="rId21"/>
    <p:sldId id="737" r:id="rId22"/>
    <p:sldId id="1003" r:id="rId23"/>
    <p:sldId id="1005" r:id="rId24"/>
    <p:sldId id="478" r:id="rId25"/>
    <p:sldId id="980" r:id="rId26"/>
    <p:sldId id="1000" r:id="rId27"/>
    <p:sldId id="981" r:id="rId28"/>
    <p:sldId id="952" r:id="rId29"/>
    <p:sldId id="676" r:id="rId30"/>
    <p:sldId id="303" r:id="rId31"/>
    <p:sldId id="302" r:id="rId32"/>
    <p:sldId id="823" r:id="rId33"/>
    <p:sldId id="824" r:id="rId34"/>
    <p:sldId id="838" r:id="rId35"/>
    <p:sldId id="839" r:id="rId36"/>
    <p:sldId id="840" r:id="rId37"/>
    <p:sldId id="841" r:id="rId38"/>
    <p:sldId id="315" r:id="rId39"/>
    <p:sldId id="477" r:id="rId40"/>
    <p:sldId id="704" r:id="rId41"/>
    <p:sldId id="100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EC0D08"/>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A3C264-DE19-441E-BD7D-CC150B471DFD}" v="3" dt="2026-03-17T13:45:14.5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000" autoAdjust="0"/>
    <p:restoredTop sz="93792" autoAdjust="0"/>
  </p:normalViewPr>
  <p:slideViewPr>
    <p:cSldViewPr snapToGrid="0">
      <p:cViewPr varScale="1">
        <p:scale>
          <a:sx n="81" d="100"/>
          <a:sy n="81" d="100"/>
        </p:scale>
        <p:origin x="754" y="28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067E2D-0DBF-437B-842E-72CD66E26227}" type="datetimeFigureOut">
              <a:rPr lang="en-US" smtClean="0"/>
              <a:t>3/25/2026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7E4AD9-BAE0-46B5-B5C9-B207828D877E}" type="slidenum">
              <a:rPr lang="en-US" smtClean="0"/>
              <a:t>‹#›</a:t>
            </a:fld>
            <a:endParaRPr lang="en-US"/>
          </a:p>
        </p:txBody>
      </p:sp>
    </p:spTree>
    <p:extLst>
      <p:ext uri="{BB962C8B-B14F-4D97-AF65-F5344CB8AC3E}">
        <p14:creationId xmlns:p14="http://schemas.microsoft.com/office/powerpoint/2010/main" val="2756843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Arial" panose="020B0604020202020204" pitchFamily="34" charset="0"/>
                <a:ea typeface="ＭＳ Ｐゴシック" panose="020B0600070205080204" pitchFamily="34" charset="-128"/>
              </a:defRPr>
            </a:lvl1pPr>
            <a:lvl2pPr marL="38333363" indent="-37871400" defTabSz="931863">
              <a:defRPr b="1">
                <a:solidFill>
                  <a:schemeClr val="tx1"/>
                </a:solidFill>
                <a:latin typeface="Arial" panose="020B0604020202020204" pitchFamily="34" charset="0"/>
                <a:ea typeface="ＭＳ Ｐゴシック" panose="020B0600070205080204" pitchFamily="34" charset="-128"/>
              </a:defRPr>
            </a:lvl2pPr>
            <a:lvl3pPr marL="1154113" indent="-230188" defTabSz="931863">
              <a:defRPr b="1">
                <a:solidFill>
                  <a:schemeClr val="tx1"/>
                </a:solidFill>
                <a:latin typeface="Arial" panose="020B0604020202020204" pitchFamily="34" charset="0"/>
                <a:ea typeface="ＭＳ Ｐゴシック" panose="020B0600070205080204" pitchFamily="34" charset="-128"/>
              </a:defRPr>
            </a:lvl3pPr>
            <a:lvl4pPr marL="1616075" indent="-230188" defTabSz="931863">
              <a:defRPr b="1">
                <a:solidFill>
                  <a:schemeClr val="tx1"/>
                </a:solidFill>
                <a:latin typeface="Arial" panose="020B0604020202020204" pitchFamily="34" charset="0"/>
                <a:ea typeface="ＭＳ Ｐゴシック" panose="020B0600070205080204" pitchFamily="34" charset="-128"/>
              </a:defRPr>
            </a:lvl4pPr>
            <a:lvl5pPr marL="2078038" indent="-230188" defTabSz="931863">
              <a:defRPr b="1">
                <a:solidFill>
                  <a:schemeClr val="tx1"/>
                </a:solidFill>
                <a:latin typeface="Arial" panose="020B0604020202020204" pitchFamily="34" charset="0"/>
                <a:ea typeface="ＭＳ Ｐゴシック" panose="020B0600070205080204" pitchFamily="34" charset="-128"/>
              </a:defRPr>
            </a:lvl5pPr>
            <a:lvl6pPr marL="25352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924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496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9068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05991404-3F95-48FA-8789-E57488B5985D}" type="slidenum">
              <a:rPr lang="en-US" altLang="en-US" b="0" smtClean="0">
                <a:solidFill>
                  <a:srgbClr val="000000"/>
                </a:solidFill>
                <a:latin typeface="Times" panose="02020603050405020304" pitchFamily="18" charset="0"/>
              </a:rPr>
              <a:pPr/>
              <a:t>1</a:t>
            </a:fld>
            <a:endParaRPr lang="en-US" altLang="en-US" b="0">
              <a:solidFill>
                <a:srgbClr val="000000"/>
              </a:solidFill>
              <a:latin typeface="Times"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anose="02020603050405020304" pitchFamily="18" charset="0"/>
              <a:cs typeface="Arial" panose="020B0604020202020204" pitchFamily="34" charset="0"/>
            </a:endParaRPr>
          </a:p>
        </p:txBody>
      </p:sp>
    </p:spTree>
    <p:extLst>
      <p:ext uri="{BB962C8B-B14F-4D97-AF65-F5344CB8AC3E}">
        <p14:creationId xmlns:p14="http://schemas.microsoft.com/office/powerpoint/2010/main" val="3492568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b="1">
                <a:solidFill>
                  <a:schemeClr val="tx1"/>
                </a:solidFill>
                <a:latin typeface="Arial" panose="020B0604020202020204" pitchFamily="34" charset="0"/>
                <a:ea typeface="ＭＳ Ｐゴシック" panose="020B0600070205080204" pitchFamily="34" charset="-128"/>
              </a:defRPr>
            </a:lvl1pPr>
            <a:lvl2pPr marL="37931725" indent="-37474525" defTabSz="922338">
              <a:defRPr b="1">
                <a:solidFill>
                  <a:schemeClr val="tx1"/>
                </a:solidFill>
                <a:latin typeface="Arial" panose="020B0604020202020204" pitchFamily="34" charset="0"/>
                <a:ea typeface="ＭＳ Ｐゴシック" panose="020B0600070205080204" pitchFamily="34" charset="-128"/>
              </a:defRPr>
            </a:lvl2pPr>
            <a:lvl3pPr marL="1143000" indent="-228600" defTabSz="922338">
              <a:defRPr b="1">
                <a:solidFill>
                  <a:schemeClr val="tx1"/>
                </a:solidFill>
                <a:latin typeface="Arial" panose="020B0604020202020204" pitchFamily="34" charset="0"/>
                <a:ea typeface="ＭＳ Ｐゴシック" panose="020B0600070205080204" pitchFamily="34" charset="-128"/>
              </a:defRPr>
            </a:lvl3pPr>
            <a:lvl4pPr marL="1600200" indent="-228600" defTabSz="922338">
              <a:defRPr b="1">
                <a:solidFill>
                  <a:schemeClr val="tx1"/>
                </a:solidFill>
                <a:latin typeface="Arial" panose="020B0604020202020204" pitchFamily="34" charset="0"/>
                <a:ea typeface="ＭＳ Ｐゴシック" panose="020B0600070205080204" pitchFamily="34" charset="-128"/>
              </a:defRPr>
            </a:lvl4pPr>
            <a:lvl5pPr marL="2057400" indent="-228600" defTabSz="922338">
              <a:defRPr b="1">
                <a:solidFill>
                  <a:schemeClr val="tx1"/>
                </a:solidFill>
                <a:latin typeface="Arial" panose="020B0604020202020204" pitchFamily="34" charset="0"/>
                <a:ea typeface="ＭＳ Ｐゴシック" panose="020B0600070205080204" pitchFamily="34" charset="-128"/>
              </a:defRPr>
            </a:lvl5pPr>
            <a:lvl6pPr marL="2514600" indent="-228600" defTabSz="92233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2233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2233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2233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6805DB9E-5CF4-487D-9FB1-B34E045A4CF8}" type="slidenum">
              <a:rPr lang="en-US" altLang="en-US" b="0">
                <a:latin typeface="Times" panose="02020603050405020304" pitchFamily="18" charset="0"/>
              </a:rPr>
              <a:pPr/>
              <a:t>13</a:t>
            </a:fld>
            <a:endParaRPr lang="en-US" altLang="en-US" b="0">
              <a:latin typeface="Times" panose="02020603050405020304" pitchFamily="18" charset="0"/>
            </a:endParaRPr>
          </a:p>
        </p:txBody>
      </p:sp>
      <p:sp>
        <p:nvSpPr>
          <p:cNvPr id="32771" name="Rectangle 2"/>
          <p:cNvSpPr>
            <a:spLocks noGrp="1" noRot="1" noChangeAspect="1" noChangeArrowheads="1" noTextEdit="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panose="02020603050405020304" pitchFamily="18" charset="0"/>
              <a:cs typeface="Arial" panose="020B0604020202020204" pitchFamily="34" charset="0"/>
            </a:endParaRPr>
          </a:p>
        </p:txBody>
      </p:sp>
    </p:spTree>
    <p:extLst>
      <p:ext uri="{BB962C8B-B14F-4D97-AF65-F5344CB8AC3E}">
        <p14:creationId xmlns:p14="http://schemas.microsoft.com/office/powerpoint/2010/main" val="1046140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b="1">
                <a:solidFill>
                  <a:schemeClr val="tx1"/>
                </a:solidFill>
                <a:latin typeface="Arial" panose="020B0604020202020204" pitchFamily="34" charset="0"/>
                <a:ea typeface="ＭＳ Ｐゴシック" panose="020B0600070205080204" pitchFamily="34" charset="-128"/>
              </a:defRPr>
            </a:lvl1pPr>
            <a:lvl2pPr marL="37931725" indent="-37474525" defTabSz="922338">
              <a:defRPr b="1">
                <a:solidFill>
                  <a:schemeClr val="tx1"/>
                </a:solidFill>
                <a:latin typeface="Arial" panose="020B0604020202020204" pitchFamily="34" charset="0"/>
                <a:ea typeface="ＭＳ Ｐゴシック" panose="020B0600070205080204" pitchFamily="34" charset="-128"/>
              </a:defRPr>
            </a:lvl2pPr>
            <a:lvl3pPr marL="1143000" indent="-228600" defTabSz="922338">
              <a:defRPr b="1">
                <a:solidFill>
                  <a:schemeClr val="tx1"/>
                </a:solidFill>
                <a:latin typeface="Arial" panose="020B0604020202020204" pitchFamily="34" charset="0"/>
                <a:ea typeface="ＭＳ Ｐゴシック" panose="020B0600070205080204" pitchFamily="34" charset="-128"/>
              </a:defRPr>
            </a:lvl3pPr>
            <a:lvl4pPr marL="1600200" indent="-228600" defTabSz="922338">
              <a:defRPr b="1">
                <a:solidFill>
                  <a:schemeClr val="tx1"/>
                </a:solidFill>
                <a:latin typeface="Arial" panose="020B0604020202020204" pitchFamily="34" charset="0"/>
                <a:ea typeface="ＭＳ Ｐゴシック" panose="020B0600070205080204" pitchFamily="34" charset="-128"/>
              </a:defRPr>
            </a:lvl4pPr>
            <a:lvl5pPr marL="2057400" indent="-228600" defTabSz="922338">
              <a:defRPr b="1">
                <a:solidFill>
                  <a:schemeClr val="tx1"/>
                </a:solidFill>
                <a:latin typeface="Arial" panose="020B0604020202020204" pitchFamily="34" charset="0"/>
                <a:ea typeface="ＭＳ Ｐゴシック" panose="020B0600070205080204" pitchFamily="34" charset="-128"/>
              </a:defRPr>
            </a:lvl5pPr>
            <a:lvl6pPr marL="2514600" indent="-228600" defTabSz="92233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2233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2233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2233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CA5FF2E2-46A0-440D-BA56-2B91E9DDBFF6}" type="slidenum">
              <a:rPr lang="en-US" altLang="en-US" b="0" smtClean="0">
                <a:latin typeface="Times" panose="02020603050405020304" pitchFamily="18" charset="0"/>
              </a:rPr>
              <a:pPr/>
              <a:t>18</a:t>
            </a:fld>
            <a:endParaRPr lang="en-US" altLang="en-US" b="0" dirty="0">
              <a:latin typeface="Times" panose="02020603050405020304" pitchFamily="18"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panose="02020603050405020304" pitchFamily="18" charset="0"/>
              <a:cs typeface="Arial" panose="020B0604020202020204" pitchFamily="34" charset="0"/>
            </a:endParaRPr>
          </a:p>
        </p:txBody>
      </p:sp>
    </p:spTree>
    <p:extLst>
      <p:ext uri="{BB962C8B-B14F-4D97-AF65-F5344CB8AC3E}">
        <p14:creationId xmlns:p14="http://schemas.microsoft.com/office/powerpoint/2010/main" val="2294363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Arial" panose="020B0604020202020204" pitchFamily="34" charset="0"/>
                <a:ea typeface="ＭＳ Ｐゴシック" panose="020B0600070205080204" pitchFamily="34" charset="-128"/>
              </a:defRPr>
            </a:lvl1pPr>
            <a:lvl2pPr marL="38333363" indent="-37871400" defTabSz="931863">
              <a:defRPr b="1">
                <a:solidFill>
                  <a:schemeClr val="tx1"/>
                </a:solidFill>
                <a:latin typeface="Arial" panose="020B0604020202020204" pitchFamily="34" charset="0"/>
                <a:ea typeface="ＭＳ Ｐゴシック" panose="020B0600070205080204" pitchFamily="34" charset="-128"/>
              </a:defRPr>
            </a:lvl2pPr>
            <a:lvl3pPr marL="1154113" indent="-230188" defTabSz="931863">
              <a:defRPr b="1">
                <a:solidFill>
                  <a:schemeClr val="tx1"/>
                </a:solidFill>
                <a:latin typeface="Arial" panose="020B0604020202020204" pitchFamily="34" charset="0"/>
                <a:ea typeface="ＭＳ Ｐゴシック" panose="020B0600070205080204" pitchFamily="34" charset="-128"/>
              </a:defRPr>
            </a:lvl3pPr>
            <a:lvl4pPr marL="1616075" indent="-230188" defTabSz="931863">
              <a:defRPr b="1">
                <a:solidFill>
                  <a:schemeClr val="tx1"/>
                </a:solidFill>
                <a:latin typeface="Arial" panose="020B0604020202020204" pitchFamily="34" charset="0"/>
                <a:ea typeface="ＭＳ Ｐゴシック" panose="020B0600070205080204" pitchFamily="34" charset="-128"/>
              </a:defRPr>
            </a:lvl4pPr>
            <a:lvl5pPr marL="2078038" indent="-230188" defTabSz="931863">
              <a:defRPr b="1">
                <a:solidFill>
                  <a:schemeClr val="tx1"/>
                </a:solidFill>
                <a:latin typeface="Arial" panose="020B0604020202020204" pitchFamily="34" charset="0"/>
                <a:ea typeface="ＭＳ Ｐゴシック" panose="020B0600070205080204" pitchFamily="34" charset="-128"/>
              </a:defRPr>
            </a:lvl5pPr>
            <a:lvl6pPr marL="25352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924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496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9068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F2B3FDF3-86F3-481E-89D5-D186892E3842}" type="slidenum">
              <a:rPr lang="en-US" altLang="en-US" b="0" smtClean="0">
                <a:solidFill>
                  <a:srgbClr val="000000"/>
                </a:solidFill>
                <a:latin typeface="Times" panose="02020603050405020304" pitchFamily="18" charset="0"/>
              </a:rPr>
              <a:pPr/>
              <a:t>28</a:t>
            </a:fld>
            <a:endParaRPr lang="en-US" altLang="en-US" b="0">
              <a:solidFill>
                <a:srgbClr val="000000"/>
              </a:solidFill>
              <a:latin typeface="Times" panose="02020603050405020304"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anose="02020603050405020304" pitchFamily="18" charset="0"/>
              <a:cs typeface="Arial" panose="020B0604020202020204" pitchFamily="34" charset="0"/>
            </a:endParaRPr>
          </a:p>
        </p:txBody>
      </p:sp>
    </p:spTree>
    <p:extLst>
      <p:ext uri="{BB962C8B-B14F-4D97-AF65-F5344CB8AC3E}">
        <p14:creationId xmlns:p14="http://schemas.microsoft.com/office/powerpoint/2010/main" val="1749174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Arial" panose="020B0604020202020204" pitchFamily="34" charset="0"/>
                <a:ea typeface="ＭＳ Ｐゴシック" panose="020B0600070205080204" pitchFamily="34" charset="-128"/>
              </a:defRPr>
            </a:lvl1pPr>
            <a:lvl2pPr marL="38333363" indent="-37871400" defTabSz="931863">
              <a:defRPr b="1">
                <a:solidFill>
                  <a:schemeClr val="tx1"/>
                </a:solidFill>
                <a:latin typeface="Arial" panose="020B0604020202020204" pitchFamily="34" charset="0"/>
                <a:ea typeface="ＭＳ Ｐゴシック" panose="020B0600070205080204" pitchFamily="34" charset="-128"/>
              </a:defRPr>
            </a:lvl2pPr>
            <a:lvl3pPr marL="1154113" indent="-230188" defTabSz="931863">
              <a:defRPr b="1">
                <a:solidFill>
                  <a:schemeClr val="tx1"/>
                </a:solidFill>
                <a:latin typeface="Arial" panose="020B0604020202020204" pitchFamily="34" charset="0"/>
                <a:ea typeface="ＭＳ Ｐゴシック" panose="020B0600070205080204" pitchFamily="34" charset="-128"/>
              </a:defRPr>
            </a:lvl3pPr>
            <a:lvl4pPr marL="1616075" indent="-230188" defTabSz="931863">
              <a:defRPr b="1">
                <a:solidFill>
                  <a:schemeClr val="tx1"/>
                </a:solidFill>
                <a:latin typeface="Arial" panose="020B0604020202020204" pitchFamily="34" charset="0"/>
                <a:ea typeface="ＭＳ Ｐゴシック" panose="020B0600070205080204" pitchFamily="34" charset="-128"/>
              </a:defRPr>
            </a:lvl4pPr>
            <a:lvl5pPr marL="2078038" indent="-230188" defTabSz="931863">
              <a:defRPr b="1">
                <a:solidFill>
                  <a:schemeClr val="tx1"/>
                </a:solidFill>
                <a:latin typeface="Arial" panose="020B0604020202020204" pitchFamily="34" charset="0"/>
                <a:ea typeface="ＭＳ Ｐゴシック" panose="020B0600070205080204" pitchFamily="34" charset="-128"/>
              </a:defRPr>
            </a:lvl5pPr>
            <a:lvl6pPr marL="25352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924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496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9068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50B6262D-6DDF-406A-AB90-D693212B1BA6}" type="slidenum">
              <a:rPr lang="en-US" altLang="en-US" b="0" smtClean="0">
                <a:solidFill>
                  <a:srgbClr val="000000"/>
                </a:solidFill>
                <a:latin typeface="Times" panose="02020603050405020304" pitchFamily="18" charset="0"/>
              </a:rPr>
              <a:pPr/>
              <a:t>29</a:t>
            </a:fld>
            <a:endParaRPr lang="en-US" altLang="en-US" b="0">
              <a:solidFill>
                <a:srgbClr val="000000"/>
              </a:solidFill>
              <a:latin typeface="Times" panose="02020603050405020304"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anose="02020603050405020304" pitchFamily="18" charset="0"/>
              <a:cs typeface="Arial" panose="020B0604020202020204" pitchFamily="34" charset="0"/>
            </a:endParaRPr>
          </a:p>
        </p:txBody>
      </p:sp>
    </p:spTree>
    <p:extLst>
      <p:ext uri="{BB962C8B-B14F-4D97-AF65-F5344CB8AC3E}">
        <p14:creationId xmlns:p14="http://schemas.microsoft.com/office/powerpoint/2010/main" val="596120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Arial" panose="020B0604020202020204" pitchFamily="34" charset="0"/>
                <a:ea typeface="ＭＳ Ｐゴシック" panose="020B0600070205080204" pitchFamily="34" charset="-128"/>
              </a:defRPr>
            </a:lvl1pPr>
            <a:lvl2pPr marL="38333363" indent="-37871400" defTabSz="931863">
              <a:defRPr b="1">
                <a:solidFill>
                  <a:schemeClr val="tx1"/>
                </a:solidFill>
                <a:latin typeface="Arial" panose="020B0604020202020204" pitchFamily="34" charset="0"/>
                <a:ea typeface="ＭＳ Ｐゴシック" panose="020B0600070205080204" pitchFamily="34" charset="-128"/>
              </a:defRPr>
            </a:lvl2pPr>
            <a:lvl3pPr marL="1154113" indent="-230188" defTabSz="931863">
              <a:defRPr b="1">
                <a:solidFill>
                  <a:schemeClr val="tx1"/>
                </a:solidFill>
                <a:latin typeface="Arial" panose="020B0604020202020204" pitchFamily="34" charset="0"/>
                <a:ea typeface="ＭＳ Ｐゴシック" panose="020B0600070205080204" pitchFamily="34" charset="-128"/>
              </a:defRPr>
            </a:lvl3pPr>
            <a:lvl4pPr marL="1616075" indent="-230188" defTabSz="931863">
              <a:defRPr b="1">
                <a:solidFill>
                  <a:schemeClr val="tx1"/>
                </a:solidFill>
                <a:latin typeface="Arial" panose="020B0604020202020204" pitchFamily="34" charset="0"/>
                <a:ea typeface="ＭＳ Ｐゴシック" panose="020B0600070205080204" pitchFamily="34" charset="-128"/>
              </a:defRPr>
            </a:lvl4pPr>
            <a:lvl5pPr marL="2078038" indent="-230188" defTabSz="931863">
              <a:defRPr b="1">
                <a:solidFill>
                  <a:schemeClr val="tx1"/>
                </a:solidFill>
                <a:latin typeface="Arial" panose="020B0604020202020204" pitchFamily="34" charset="0"/>
                <a:ea typeface="ＭＳ Ｐゴシック" panose="020B0600070205080204" pitchFamily="34" charset="-128"/>
              </a:defRPr>
            </a:lvl5pPr>
            <a:lvl6pPr marL="25352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924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496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9068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1CF804C3-A2B3-42A3-A997-83115F39109A}" type="slidenum">
              <a:rPr lang="en-US" altLang="en-US" b="0" smtClean="0">
                <a:solidFill>
                  <a:srgbClr val="000000"/>
                </a:solidFill>
                <a:latin typeface="Times" panose="02020603050405020304" pitchFamily="18" charset="0"/>
              </a:rPr>
              <a:pPr/>
              <a:t>33</a:t>
            </a:fld>
            <a:endParaRPr lang="en-US" altLang="en-US" b="0">
              <a:solidFill>
                <a:srgbClr val="000000"/>
              </a:solidFill>
              <a:latin typeface="Times" panose="02020603050405020304" pitchFamily="18" charset="0"/>
            </a:endParaRPr>
          </a:p>
        </p:txBody>
      </p:sp>
      <p:sp>
        <p:nvSpPr>
          <p:cNvPr id="143363" name="Rectangle 2"/>
          <p:cNvSpPr>
            <a:spLocks noGrp="1" noRot="1" noChangeAspect="1" noChangeArrowheads="1" noTextEdit="1"/>
          </p:cNvSpPr>
          <p:nvPr>
            <p:ph type="sldImg"/>
          </p:nvPr>
        </p:nvSpPr>
        <p:spPr>
          <a:xfrm>
            <a:off x="409575" y="696913"/>
            <a:ext cx="6196013" cy="3486150"/>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lIns="92403" tIns="46202" rIns="92403" bIns="46202"/>
          <a:lstStyle/>
          <a:p>
            <a:pPr eaLnBrk="1" hangingPunct="1"/>
            <a:endParaRPr lang="en-US" altLang="en-US">
              <a:latin typeface="Times" panose="02020603050405020304" pitchFamily="18" charset="0"/>
              <a:cs typeface="Arial" panose="020B0604020202020204" pitchFamily="34" charset="0"/>
            </a:endParaRPr>
          </a:p>
        </p:txBody>
      </p:sp>
    </p:spTree>
    <p:extLst>
      <p:ext uri="{BB962C8B-B14F-4D97-AF65-F5344CB8AC3E}">
        <p14:creationId xmlns:p14="http://schemas.microsoft.com/office/powerpoint/2010/main" val="752264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Arial" panose="020B0604020202020204" pitchFamily="34" charset="0"/>
                <a:ea typeface="ＭＳ Ｐゴシック" panose="020B0600070205080204" pitchFamily="34" charset="-128"/>
              </a:defRPr>
            </a:lvl1pPr>
            <a:lvl2pPr marL="38333363" indent="-37871400" defTabSz="931863">
              <a:defRPr b="1">
                <a:solidFill>
                  <a:schemeClr val="tx1"/>
                </a:solidFill>
                <a:latin typeface="Arial" panose="020B0604020202020204" pitchFamily="34" charset="0"/>
                <a:ea typeface="ＭＳ Ｐゴシック" panose="020B0600070205080204" pitchFamily="34" charset="-128"/>
              </a:defRPr>
            </a:lvl2pPr>
            <a:lvl3pPr marL="1154113" indent="-230188" defTabSz="931863">
              <a:defRPr b="1">
                <a:solidFill>
                  <a:schemeClr val="tx1"/>
                </a:solidFill>
                <a:latin typeface="Arial" panose="020B0604020202020204" pitchFamily="34" charset="0"/>
                <a:ea typeface="ＭＳ Ｐゴシック" panose="020B0600070205080204" pitchFamily="34" charset="-128"/>
              </a:defRPr>
            </a:lvl3pPr>
            <a:lvl4pPr marL="1616075" indent="-230188" defTabSz="931863">
              <a:defRPr b="1">
                <a:solidFill>
                  <a:schemeClr val="tx1"/>
                </a:solidFill>
                <a:latin typeface="Arial" panose="020B0604020202020204" pitchFamily="34" charset="0"/>
                <a:ea typeface="ＭＳ Ｐゴシック" panose="020B0600070205080204" pitchFamily="34" charset="-128"/>
              </a:defRPr>
            </a:lvl4pPr>
            <a:lvl5pPr marL="2078038" indent="-230188" defTabSz="931863">
              <a:defRPr b="1">
                <a:solidFill>
                  <a:schemeClr val="tx1"/>
                </a:solidFill>
                <a:latin typeface="Arial" panose="020B0604020202020204" pitchFamily="34" charset="0"/>
                <a:ea typeface="ＭＳ Ｐゴシック" panose="020B0600070205080204" pitchFamily="34" charset="-128"/>
              </a:defRPr>
            </a:lvl5pPr>
            <a:lvl6pPr marL="25352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924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496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9068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C858BAF4-05A3-46F1-9F4A-EFB35AD0645B}" type="slidenum">
              <a:rPr lang="en-US" altLang="en-US" b="0" smtClean="0">
                <a:solidFill>
                  <a:srgbClr val="000000"/>
                </a:solidFill>
                <a:latin typeface="Times" panose="02020603050405020304" pitchFamily="18" charset="0"/>
              </a:rPr>
              <a:pPr/>
              <a:t>34</a:t>
            </a:fld>
            <a:endParaRPr lang="en-US" altLang="en-US" b="0">
              <a:solidFill>
                <a:srgbClr val="000000"/>
              </a:solidFill>
              <a:latin typeface="Times" panose="02020603050405020304" pitchFamily="18" charset="0"/>
            </a:endParaRPr>
          </a:p>
        </p:txBody>
      </p:sp>
      <p:sp>
        <p:nvSpPr>
          <p:cNvPr id="145411" name="Rectangle 2"/>
          <p:cNvSpPr>
            <a:spLocks noGrp="1" noRot="1" noChangeAspect="1" noChangeArrowheads="1" noTextEdit="1"/>
          </p:cNvSpPr>
          <p:nvPr>
            <p:ph type="sldImg"/>
          </p:nvPr>
        </p:nvSpPr>
        <p:spPr>
          <a:xfrm>
            <a:off x="409575" y="696913"/>
            <a:ext cx="6196013" cy="3486150"/>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92403" tIns="46202" rIns="92403" bIns="46202"/>
          <a:lstStyle/>
          <a:p>
            <a:pPr eaLnBrk="1" hangingPunct="1"/>
            <a:endParaRPr lang="en-US" altLang="en-US">
              <a:latin typeface="Times" panose="02020603050405020304" pitchFamily="18" charset="0"/>
              <a:cs typeface="Arial" panose="020B0604020202020204" pitchFamily="34" charset="0"/>
            </a:endParaRPr>
          </a:p>
        </p:txBody>
      </p:sp>
    </p:spTree>
    <p:extLst>
      <p:ext uri="{BB962C8B-B14F-4D97-AF65-F5344CB8AC3E}">
        <p14:creationId xmlns:p14="http://schemas.microsoft.com/office/powerpoint/2010/main" val="3177863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1"/>
            <a:ext cx="12189884" cy="6856413"/>
            <a:chOff x="0" y="0"/>
            <a:chExt cx="5759" cy="4319"/>
          </a:xfrm>
        </p:grpSpPr>
        <p:sp>
          <p:nvSpPr>
            <p:cNvPr id="5"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6" name="Group 4"/>
            <p:cNvGrpSpPr>
              <a:grpSpLocks/>
            </p:cNvGrpSpPr>
            <p:nvPr userDrawn="1"/>
          </p:nvGrpSpPr>
          <p:grpSpPr bwMode="auto">
            <a:xfrm>
              <a:off x="0" y="0"/>
              <a:ext cx="5759" cy="4319"/>
              <a:chOff x="0" y="0"/>
              <a:chExt cx="5759" cy="4319"/>
            </a:xfrm>
          </p:grpSpPr>
          <p:sp>
            <p:nvSpPr>
              <p:cNvPr id="7"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8"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9"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0"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1"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2"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3"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4"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5"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6"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7"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8"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9"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0"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1"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2"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3"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4"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5"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6"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7"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8"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9"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0"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1"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32" name="Group 30"/>
              <p:cNvGrpSpPr>
                <a:grpSpLocks/>
              </p:cNvGrpSpPr>
              <p:nvPr/>
            </p:nvGrpSpPr>
            <p:grpSpPr bwMode="auto">
              <a:xfrm>
                <a:off x="0" y="0"/>
                <a:ext cx="5758" cy="1045"/>
                <a:chOff x="0" y="0"/>
                <a:chExt cx="5758" cy="1045"/>
              </a:xfrm>
            </p:grpSpPr>
            <p:sp>
              <p:nvSpPr>
                <p:cNvPr id="54"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5"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6"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7"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8"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9"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0"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1"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2"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3"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4"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5"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6"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7"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8"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33" name="Group 46"/>
              <p:cNvGrpSpPr>
                <a:grpSpLocks/>
              </p:cNvGrpSpPr>
              <p:nvPr/>
            </p:nvGrpSpPr>
            <p:grpSpPr bwMode="auto">
              <a:xfrm>
                <a:off x="0" y="558"/>
                <a:ext cx="5758" cy="487"/>
                <a:chOff x="0" y="558"/>
                <a:chExt cx="5758" cy="487"/>
              </a:xfrm>
            </p:grpSpPr>
            <p:sp>
              <p:nvSpPr>
                <p:cNvPr id="52"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3"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34" name="Group 49"/>
              <p:cNvGrpSpPr>
                <a:grpSpLocks/>
              </p:cNvGrpSpPr>
              <p:nvPr/>
            </p:nvGrpSpPr>
            <p:grpSpPr bwMode="auto">
              <a:xfrm>
                <a:off x="264" y="1039"/>
                <a:ext cx="5200" cy="3280"/>
                <a:chOff x="264" y="1039"/>
                <a:chExt cx="5200" cy="3280"/>
              </a:xfrm>
            </p:grpSpPr>
            <p:sp>
              <p:nvSpPr>
                <p:cNvPr id="43"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4"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5"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6"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7"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8"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9"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0"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1"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sp>
            <p:nvSpPr>
              <p:cNvPr id="3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sp>
        <p:nvSpPr>
          <p:cNvPr id="41027" name="Rectangle 67"/>
          <p:cNvSpPr>
            <a:spLocks noGrp="1" noChangeArrowheads="1"/>
          </p:cNvSpPr>
          <p:nvPr>
            <p:ph type="ctrTitle" sz="quarter"/>
          </p:nvPr>
        </p:nvSpPr>
        <p:spPr>
          <a:xfrm>
            <a:off x="607485" y="1920876"/>
            <a:ext cx="10968567" cy="1736725"/>
          </a:xfrm>
        </p:spPr>
        <p:txBody>
          <a:bodyPr anchor="b"/>
          <a:lstStyle>
            <a:lvl1pPr>
              <a:defRPr sz="5400"/>
            </a:lvl1pPr>
          </a:lstStyle>
          <a:p>
            <a:r>
              <a:rPr lang="en-US"/>
              <a:t>Click to edit Master title style</a:t>
            </a:r>
          </a:p>
        </p:txBody>
      </p:sp>
      <p:sp>
        <p:nvSpPr>
          <p:cNvPr id="41028" name="Rectangle 68"/>
          <p:cNvSpPr>
            <a:spLocks noGrp="1" noChangeArrowheads="1"/>
          </p:cNvSpPr>
          <p:nvPr>
            <p:ph type="subTitle" sz="quarter" idx="1"/>
          </p:nvPr>
        </p:nvSpPr>
        <p:spPr>
          <a:xfrm>
            <a:off x="1828800" y="3886200"/>
            <a:ext cx="8534400" cy="1752600"/>
          </a:xfrm>
        </p:spPr>
        <p:txBody>
          <a:bodyPr/>
          <a:lstStyle>
            <a:lvl1pPr marL="0" indent="0" algn="ctr">
              <a:buFont typeface="Wingdings" pitchFamily="-109" charset="2"/>
              <a:buNone/>
              <a:defRPr/>
            </a:lvl1pPr>
          </a:lstStyle>
          <a:p>
            <a:r>
              <a:rPr lang="en-US"/>
              <a:t>Click to edit Master subtitle style</a:t>
            </a:r>
          </a:p>
        </p:txBody>
      </p:sp>
      <p:sp>
        <p:nvSpPr>
          <p:cNvPr id="69" name="Rectangle 69"/>
          <p:cNvSpPr>
            <a:spLocks noGrp="1" noChangeArrowheads="1"/>
          </p:cNvSpPr>
          <p:nvPr>
            <p:ph type="dt" sz="quarter" idx="10"/>
          </p:nvPr>
        </p:nvSpPr>
        <p:spPr/>
        <p:txBody>
          <a:bodyPr/>
          <a:lstStyle>
            <a:lvl1pPr>
              <a:defRPr/>
            </a:lvl1pPr>
          </a:lstStyle>
          <a:p>
            <a:pPr>
              <a:defRPr/>
            </a:pPr>
            <a:endParaRPr lang="en-US">
              <a:solidFill>
                <a:srgbClr val="EAEAEA"/>
              </a:solidFill>
            </a:endParaRPr>
          </a:p>
        </p:txBody>
      </p:sp>
      <p:sp>
        <p:nvSpPr>
          <p:cNvPr id="70" name="Rectangle 70"/>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1" name="Rectangle 71"/>
          <p:cNvSpPr>
            <a:spLocks noGrp="1" noChangeArrowheads="1"/>
          </p:cNvSpPr>
          <p:nvPr>
            <p:ph type="sldNum" sz="quarter" idx="12"/>
          </p:nvPr>
        </p:nvSpPr>
        <p:spPr/>
        <p:txBody>
          <a:bodyPr/>
          <a:lstStyle>
            <a:lvl1pPr>
              <a:defRPr/>
            </a:lvl1pPr>
          </a:lstStyle>
          <a:p>
            <a:pPr>
              <a:defRPr/>
            </a:pPr>
            <a:fld id="{00F83DEF-B93C-43B8-A5D1-E7F4C47846B5}"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067575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78BA838A-A3B7-4EBB-AEBD-A4A4D5C06664}"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1568396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E5A2D6AB-AA3A-45C1-86E4-749583450F12}"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1765552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484" y="1598613"/>
            <a:ext cx="538268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3367" y="1598613"/>
            <a:ext cx="5382684"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A99B1A09-5771-47F7-AE12-A060F32F4897}"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1341529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8"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9" name="Rectangle 70"/>
          <p:cNvSpPr>
            <a:spLocks noGrp="1" noChangeArrowheads="1"/>
          </p:cNvSpPr>
          <p:nvPr>
            <p:ph type="sldNum" sz="quarter" idx="12"/>
          </p:nvPr>
        </p:nvSpPr>
        <p:spPr/>
        <p:txBody>
          <a:bodyPr/>
          <a:lstStyle>
            <a:lvl1pPr>
              <a:defRPr/>
            </a:lvl1pPr>
          </a:lstStyle>
          <a:p>
            <a:pPr>
              <a:defRPr/>
            </a:pPr>
            <a:fld id="{E1F74736-B0D8-44FC-BB39-64DCF81A91BA}"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038863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4"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5" name="Rectangle 70"/>
          <p:cNvSpPr>
            <a:spLocks noGrp="1" noChangeArrowheads="1"/>
          </p:cNvSpPr>
          <p:nvPr>
            <p:ph type="sldNum" sz="quarter" idx="12"/>
          </p:nvPr>
        </p:nvSpPr>
        <p:spPr/>
        <p:txBody>
          <a:bodyPr/>
          <a:lstStyle>
            <a:lvl1pPr>
              <a:defRPr/>
            </a:lvl1pPr>
          </a:lstStyle>
          <a:p>
            <a:pPr>
              <a:defRPr/>
            </a:pPr>
            <a:fld id="{364AB040-B2B4-415A-A33E-6DB2F2A224CC}"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67493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3"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4" name="Rectangle 70"/>
          <p:cNvSpPr>
            <a:spLocks noGrp="1" noChangeArrowheads="1"/>
          </p:cNvSpPr>
          <p:nvPr>
            <p:ph type="sldNum" sz="quarter" idx="12"/>
          </p:nvPr>
        </p:nvSpPr>
        <p:spPr/>
        <p:txBody>
          <a:bodyPr/>
          <a:lstStyle>
            <a:lvl1pPr>
              <a:defRPr/>
            </a:lvl1pPr>
          </a:lstStyle>
          <a:p>
            <a:pPr>
              <a:defRPr/>
            </a:pPr>
            <a:fld id="{9DF44A01-5A63-4555-BAA1-066ADA06394E}"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912126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5CE2AC28-ED90-42FF-9914-7D819DE2D4AF}"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878868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50084CFB-1E37-4D70-BEE3-D172B1710692}"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1532779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8E2E6BE5-44DA-4E53-B8E4-BF8303F7DDA3}"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933855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4967" y="273050"/>
            <a:ext cx="2741084" cy="5822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7484" y="273050"/>
            <a:ext cx="8024283" cy="5822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A7C1A1D9-339D-443F-95E0-CBECDEAA3AD6}"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4184730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1"/>
            <a:ext cx="12189884" cy="6856413"/>
            <a:chOff x="0" y="0"/>
            <a:chExt cx="5759" cy="4319"/>
          </a:xfrm>
        </p:grpSpPr>
        <p:sp>
          <p:nvSpPr>
            <p:cNvPr id="5"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6" name="Group 4"/>
            <p:cNvGrpSpPr>
              <a:grpSpLocks/>
            </p:cNvGrpSpPr>
            <p:nvPr userDrawn="1"/>
          </p:nvGrpSpPr>
          <p:grpSpPr bwMode="auto">
            <a:xfrm>
              <a:off x="0" y="0"/>
              <a:ext cx="5759" cy="4319"/>
              <a:chOff x="0" y="0"/>
              <a:chExt cx="5759" cy="4319"/>
            </a:xfrm>
          </p:grpSpPr>
          <p:sp>
            <p:nvSpPr>
              <p:cNvPr id="7"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8"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9"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0"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1"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2"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3"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4"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5"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6"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7"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8"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9"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0"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1"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2"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3"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4"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5"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6"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7"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8"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9"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0"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1"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32" name="Group 30"/>
              <p:cNvGrpSpPr>
                <a:grpSpLocks/>
              </p:cNvGrpSpPr>
              <p:nvPr/>
            </p:nvGrpSpPr>
            <p:grpSpPr bwMode="auto">
              <a:xfrm>
                <a:off x="0" y="0"/>
                <a:ext cx="5758" cy="1045"/>
                <a:chOff x="0" y="0"/>
                <a:chExt cx="5758" cy="1045"/>
              </a:xfrm>
            </p:grpSpPr>
            <p:sp>
              <p:nvSpPr>
                <p:cNvPr id="54"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5"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6"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7"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8"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9"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0"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1"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2"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3"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4"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5"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6"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7"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8"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33" name="Group 46"/>
              <p:cNvGrpSpPr>
                <a:grpSpLocks/>
              </p:cNvGrpSpPr>
              <p:nvPr/>
            </p:nvGrpSpPr>
            <p:grpSpPr bwMode="auto">
              <a:xfrm>
                <a:off x="0" y="558"/>
                <a:ext cx="5758" cy="487"/>
                <a:chOff x="0" y="558"/>
                <a:chExt cx="5758" cy="487"/>
              </a:xfrm>
            </p:grpSpPr>
            <p:sp>
              <p:nvSpPr>
                <p:cNvPr id="52"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3"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34" name="Group 49"/>
              <p:cNvGrpSpPr>
                <a:grpSpLocks/>
              </p:cNvGrpSpPr>
              <p:nvPr/>
            </p:nvGrpSpPr>
            <p:grpSpPr bwMode="auto">
              <a:xfrm>
                <a:off x="264" y="1039"/>
                <a:ext cx="5200" cy="3280"/>
                <a:chOff x="264" y="1039"/>
                <a:chExt cx="5200" cy="3280"/>
              </a:xfrm>
            </p:grpSpPr>
            <p:sp>
              <p:nvSpPr>
                <p:cNvPr id="43"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4"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5"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6"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7"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8"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9"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0"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1"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sp>
            <p:nvSpPr>
              <p:cNvPr id="3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sp>
        <p:nvSpPr>
          <p:cNvPr id="41027" name="Rectangle 67"/>
          <p:cNvSpPr>
            <a:spLocks noGrp="1" noChangeArrowheads="1"/>
          </p:cNvSpPr>
          <p:nvPr>
            <p:ph type="ctrTitle" sz="quarter"/>
          </p:nvPr>
        </p:nvSpPr>
        <p:spPr>
          <a:xfrm>
            <a:off x="607485" y="1920876"/>
            <a:ext cx="10968567" cy="1736725"/>
          </a:xfrm>
        </p:spPr>
        <p:txBody>
          <a:bodyPr anchor="b"/>
          <a:lstStyle>
            <a:lvl1pPr>
              <a:defRPr sz="5400"/>
            </a:lvl1pPr>
          </a:lstStyle>
          <a:p>
            <a:r>
              <a:rPr lang="en-US"/>
              <a:t>Click to edit Master title style</a:t>
            </a:r>
          </a:p>
        </p:txBody>
      </p:sp>
      <p:sp>
        <p:nvSpPr>
          <p:cNvPr id="41028" name="Rectangle 68"/>
          <p:cNvSpPr>
            <a:spLocks noGrp="1" noChangeArrowheads="1"/>
          </p:cNvSpPr>
          <p:nvPr>
            <p:ph type="subTitle" sz="quarter" idx="1"/>
          </p:nvPr>
        </p:nvSpPr>
        <p:spPr>
          <a:xfrm>
            <a:off x="1828800" y="3886200"/>
            <a:ext cx="8534400" cy="1752600"/>
          </a:xfrm>
        </p:spPr>
        <p:txBody>
          <a:bodyPr/>
          <a:lstStyle>
            <a:lvl1pPr marL="0" indent="0" algn="ctr">
              <a:buFont typeface="Wingdings" pitchFamily="-109" charset="2"/>
              <a:buNone/>
              <a:defRPr/>
            </a:lvl1pPr>
          </a:lstStyle>
          <a:p>
            <a:r>
              <a:rPr lang="en-US"/>
              <a:t>Click to edit Master subtitle style</a:t>
            </a:r>
          </a:p>
        </p:txBody>
      </p:sp>
      <p:sp>
        <p:nvSpPr>
          <p:cNvPr id="69" name="Rectangle 69"/>
          <p:cNvSpPr>
            <a:spLocks noGrp="1" noChangeArrowheads="1"/>
          </p:cNvSpPr>
          <p:nvPr>
            <p:ph type="dt" sz="quarter" idx="10"/>
          </p:nvPr>
        </p:nvSpPr>
        <p:spPr/>
        <p:txBody>
          <a:bodyPr/>
          <a:lstStyle>
            <a:lvl1pPr>
              <a:defRPr/>
            </a:lvl1pPr>
          </a:lstStyle>
          <a:p>
            <a:pPr>
              <a:defRPr/>
            </a:pPr>
            <a:endParaRPr lang="en-US">
              <a:solidFill>
                <a:srgbClr val="EAEAEA"/>
              </a:solidFill>
            </a:endParaRPr>
          </a:p>
        </p:txBody>
      </p:sp>
      <p:sp>
        <p:nvSpPr>
          <p:cNvPr id="70" name="Rectangle 70"/>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1" name="Rectangle 71"/>
          <p:cNvSpPr>
            <a:spLocks noGrp="1" noChangeArrowheads="1"/>
          </p:cNvSpPr>
          <p:nvPr>
            <p:ph type="sldNum" sz="quarter" idx="12"/>
          </p:nvPr>
        </p:nvSpPr>
        <p:spPr/>
        <p:txBody>
          <a:bodyPr/>
          <a:lstStyle>
            <a:lvl1pPr>
              <a:defRPr/>
            </a:lvl1pPr>
          </a:lstStyle>
          <a:p>
            <a:pPr>
              <a:defRPr/>
            </a:pPr>
            <a:fld id="{00F83DEF-B93C-43B8-A5D1-E7F4C47846B5}"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336124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78BA838A-A3B7-4EBB-AEBD-A4A4D5C06664}"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904264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E5A2D6AB-AA3A-45C1-86E4-749583450F12}"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1535221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484" y="1598613"/>
            <a:ext cx="538268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3367" y="1598613"/>
            <a:ext cx="5382684"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A99B1A09-5771-47F7-AE12-A060F32F4897}"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878419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8"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9" name="Rectangle 70"/>
          <p:cNvSpPr>
            <a:spLocks noGrp="1" noChangeArrowheads="1"/>
          </p:cNvSpPr>
          <p:nvPr>
            <p:ph type="sldNum" sz="quarter" idx="12"/>
          </p:nvPr>
        </p:nvSpPr>
        <p:spPr/>
        <p:txBody>
          <a:bodyPr/>
          <a:lstStyle>
            <a:lvl1pPr>
              <a:defRPr/>
            </a:lvl1pPr>
          </a:lstStyle>
          <a:p>
            <a:pPr>
              <a:defRPr/>
            </a:pPr>
            <a:fld id="{E1F74736-B0D8-44FC-BB39-64DCF81A91BA}"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810097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4"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5" name="Rectangle 70"/>
          <p:cNvSpPr>
            <a:spLocks noGrp="1" noChangeArrowheads="1"/>
          </p:cNvSpPr>
          <p:nvPr>
            <p:ph type="sldNum" sz="quarter" idx="12"/>
          </p:nvPr>
        </p:nvSpPr>
        <p:spPr/>
        <p:txBody>
          <a:bodyPr/>
          <a:lstStyle>
            <a:lvl1pPr>
              <a:defRPr/>
            </a:lvl1pPr>
          </a:lstStyle>
          <a:p>
            <a:pPr>
              <a:defRPr/>
            </a:pPr>
            <a:fld id="{364AB040-B2B4-415A-A33E-6DB2F2A224CC}"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5922670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3"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4" name="Rectangle 70"/>
          <p:cNvSpPr>
            <a:spLocks noGrp="1" noChangeArrowheads="1"/>
          </p:cNvSpPr>
          <p:nvPr>
            <p:ph type="sldNum" sz="quarter" idx="12"/>
          </p:nvPr>
        </p:nvSpPr>
        <p:spPr/>
        <p:txBody>
          <a:bodyPr/>
          <a:lstStyle>
            <a:lvl1pPr>
              <a:defRPr/>
            </a:lvl1pPr>
          </a:lstStyle>
          <a:p>
            <a:pPr>
              <a:defRPr/>
            </a:pPr>
            <a:fld id="{9DF44A01-5A63-4555-BAA1-066ADA06394E}"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2341074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5CE2AC28-ED90-42FF-9914-7D819DE2D4AF}"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445278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50084CFB-1E37-4D70-BEE3-D172B1710692}"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107371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8E2E6BE5-44DA-4E53-B8E4-BF8303F7DDA3}"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294114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4967" y="273050"/>
            <a:ext cx="2741084" cy="5822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7484" y="273050"/>
            <a:ext cx="8024283" cy="5822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A7C1A1D9-339D-443F-95E0-CBECDEAA3AD6}"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742605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1"/>
            <a:ext cx="12189884" cy="6856413"/>
            <a:chOff x="0" y="0"/>
            <a:chExt cx="5759" cy="4319"/>
          </a:xfrm>
        </p:grpSpPr>
        <p:sp>
          <p:nvSpPr>
            <p:cNvPr id="5"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6" name="Group 4"/>
            <p:cNvGrpSpPr>
              <a:grpSpLocks/>
            </p:cNvGrpSpPr>
            <p:nvPr userDrawn="1"/>
          </p:nvGrpSpPr>
          <p:grpSpPr bwMode="auto">
            <a:xfrm>
              <a:off x="0" y="0"/>
              <a:ext cx="5759" cy="4319"/>
              <a:chOff x="0" y="0"/>
              <a:chExt cx="5759" cy="4319"/>
            </a:xfrm>
          </p:grpSpPr>
          <p:sp>
            <p:nvSpPr>
              <p:cNvPr id="7"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8"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9"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0"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1"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2"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3"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4"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5"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6"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7"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8"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9"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0"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1"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2"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3"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4"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5"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6"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7"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8"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9"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0"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1"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32" name="Group 30"/>
              <p:cNvGrpSpPr>
                <a:grpSpLocks/>
              </p:cNvGrpSpPr>
              <p:nvPr/>
            </p:nvGrpSpPr>
            <p:grpSpPr bwMode="auto">
              <a:xfrm>
                <a:off x="0" y="0"/>
                <a:ext cx="5758" cy="1045"/>
                <a:chOff x="0" y="0"/>
                <a:chExt cx="5758" cy="1045"/>
              </a:xfrm>
            </p:grpSpPr>
            <p:sp>
              <p:nvSpPr>
                <p:cNvPr id="54"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5"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6"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7"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8"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9"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0"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1"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2"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3"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4"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5"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6"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7"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8"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33" name="Group 46"/>
              <p:cNvGrpSpPr>
                <a:grpSpLocks/>
              </p:cNvGrpSpPr>
              <p:nvPr/>
            </p:nvGrpSpPr>
            <p:grpSpPr bwMode="auto">
              <a:xfrm>
                <a:off x="0" y="558"/>
                <a:ext cx="5758" cy="487"/>
                <a:chOff x="0" y="558"/>
                <a:chExt cx="5758" cy="487"/>
              </a:xfrm>
            </p:grpSpPr>
            <p:sp>
              <p:nvSpPr>
                <p:cNvPr id="52"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3"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34" name="Group 49"/>
              <p:cNvGrpSpPr>
                <a:grpSpLocks/>
              </p:cNvGrpSpPr>
              <p:nvPr/>
            </p:nvGrpSpPr>
            <p:grpSpPr bwMode="auto">
              <a:xfrm>
                <a:off x="264" y="1039"/>
                <a:ext cx="5200" cy="3280"/>
                <a:chOff x="264" y="1039"/>
                <a:chExt cx="5200" cy="3280"/>
              </a:xfrm>
            </p:grpSpPr>
            <p:sp>
              <p:nvSpPr>
                <p:cNvPr id="43"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4"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5"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6"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7"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8"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9"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0"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1"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sp>
            <p:nvSpPr>
              <p:cNvPr id="3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sp>
        <p:nvSpPr>
          <p:cNvPr id="41027" name="Rectangle 67"/>
          <p:cNvSpPr>
            <a:spLocks noGrp="1" noChangeArrowheads="1"/>
          </p:cNvSpPr>
          <p:nvPr>
            <p:ph type="ctrTitle" sz="quarter"/>
          </p:nvPr>
        </p:nvSpPr>
        <p:spPr>
          <a:xfrm>
            <a:off x="607485" y="1920876"/>
            <a:ext cx="10968567" cy="1736725"/>
          </a:xfrm>
        </p:spPr>
        <p:txBody>
          <a:bodyPr anchor="b"/>
          <a:lstStyle>
            <a:lvl1pPr>
              <a:defRPr sz="5400"/>
            </a:lvl1pPr>
          </a:lstStyle>
          <a:p>
            <a:r>
              <a:rPr lang="en-US"/>
              <a:t>Click to edit Master title style</a:t>
            </a:r>
          </a:p>
        </p:txBody>
      </p:sp>
      <p:sp>
        <p:nvSpPr>
          <p:cNvPr id="41028" name="Rectangle 68"/>
          <p:cNvSpPr>
            <a:spLocks noGrp="1" noChangeArrowheads="1"/>
          </p:cNvSpPr>
          <p:nvPr>
            <p:ph type="subTitle" sz="quarter" idx="1"/>
          </p:nvPr>
        </p:nvSpPr>
        <p:spPr>
          <a:xfrm>
            <a:off x="1828800" y="3886200"/>
            <a:ext cx="8534400" cy="1752600"/>
          </a:xfrm>
        </p:spPr>
        <p:txBody>
          <a:bodyPr/>
          <a:lstStyle>
            <a:lvl1pPr marL="0" indent="0" algn="ctr">
              <a:buFont typeface="Wingdings" pitchFamily="-109" charset="2"/>
              <a:buNone/>
              <a:defRPr/>
            </a:lvl1pPr>
          </a:lstStyle>
          <a:p>
            <a:r>
              <a:rPr lang="en-US"/>
              <a:t>Click to edit Master subtitle style</a:t>
            </a:r>
          </a:p>
        </p:txBody>
      </p:sp>
      <p:sp>
        <p:nvSpPr>
          <p:cNvPr id="69" name="Rectangle 69"/>
          <p:cNvSpPr>
            <a:spLocks noGrp="1" noChangeArrowheads="1"/>
          </p:cNvSpPr>
          <p:nvPr>
            <p:ph type="dt" sz="quarter" idx="10"/>
          </p:nvPr>
        </p:nvSpPr>
        <p:spPr/>
        <p:txBody>
          <a:bodyPr/>
          <a:lstStyle>
            <a:lvl1pPr>
              <a:defRPr/>
            </a:lvl1pPr>
          </a:lstStyle>
          <a:p>
            <a:pPr>
              <a:defRPr/>
            </a:pPr>
            <a:endParaRPr lang="en-US">
              <a:solidFill>
                <a:srgbClr val="EAEAEA"/>
              </a:solidFill>
            </a:endParaRPr>
          </a:p>
        </p:txBody>
      </p:sp>
      <p:sp>
        <p:nvSpPr>
          <p:cNvPr id="70" name="Rectangle 70"/>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1" name="Rectangle 71"/>
          <p:cNvSpPr>
            <a:spLocks noGrp="1" noChangeArrowheads="1"/>
          </p:cNvSpPr>
          <p:nvPr>
            <p:ph type="sldNum" sz="quarter" idx="12"/>
          </p:nvPr>
        </p:nvSpPr>
        <p:spPr/>
        <p:txBody>
          <a:bodyPr/>
          <a:lstStyle>
            <a:lvl1pPr>
              <a:defRPr/>
            </a:lvl1pPr>
          </a:lstStyle>
          <a:p>
            <a:pPr>
              <a:defRPr/>
            </a:pPr>
            <a:fld id="{00F83DEF-B93C-43B8-A5D1-E7F4C47846B5}"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41278230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78BA838A-A3B7-4EBB-AEBD-A4A4D5C06664}"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711321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E5A2D6AB-AA3A-45C1-86E4-749583450F12}"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2784090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484" y="1598613"/>
            <a:ext cx="538268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3367" y="1598613"/>
            <a:ext cx="5382684"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A99B1A09-5771-47F7-AE12-A060F32F4897}"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8038442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8"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9" name="Rectangle 70"/>
          <p:cNvSpPr>
            <a:spLocks noGrp="1" noChangeArrowheads="1"/>
          </p:cNvSpPr>
          <p:nvPr>
            <p:ph type="sldNum" sz="quarter" idx="12"/>
          </p:nvPr>
        </p:nvSpPr>
        <p:spPr/>
        <p:txBody>
          <a:bodyPr/>
          <a:lstStyle>
            <a:lvl1pPr>
              <a:defRPr/>
            </a:lvl1pPr>
          </a:lstStyle>
          <a:p>
            <a:pPr>
              <a:defRPr/>
            </a:pPr>
            <a:fld id="{E1F74736-B0D8-44FC-BB39-64DCF81A91BA}"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3269598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4"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5" name="Rectangle 70"/>
          <p:cNvSpPr>
            <a:spLocks noGrp="1" noChangeArrowheads="1"/>
          </p:cNvSpPr>
          <p:nvPr>
            <p:ph type="sldNum" sz="quarter" idx="12"/>
          </p:nvPr>
        </p:nvSpPr>
        <p:spPr/>
        <p:txBody>
          <a:bodyPr/>
          <a:lstStyle>
            <a:lvl1pPr>
              <a:defRPr/>
            </a:lvl1pPr>
          </a:lstStyle>
          <a:p>
            <a:pPr>
              <a:defRPr/>
            </a:pPr>
            <a:fld id="{364AB040-B2B4-415A-A33E-6DB2F2A224CC}"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5781457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3"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4" name="Rectangle 70"/>
          <p:cNvSpPr>
            <a:spLocks noGrp="1" noChangeArrowheads="1"/>
          </p:cNvSpPr>
          <p:nvPr>
            <p:ph type="sldNum" sz="quarter" idx="12"/>
          </p:nvPr>
        </p:nvSpPr>
        <p:spPr/>
        <p:txBody>
          <a:bodyPr/>
          <a:lstStyle>
            <a:lvl1pPr>
              <a:defRPr/>
            </a:lvl1pPr>
          </a:lstStyle>
          <a:p>
            <a:pPr>
              <a:defRPr/>
            </a:pPr>
            <a:fld id="{9DF44A01-5A63-4555-BAA1-066ADA06394E}"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17022412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5CE2AC28-ED90-42FF-9914-7D819DE2D4AF}"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1242004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50084CFB-1E37-4D70-BEE3-D172B1710692}"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5227460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8E2E6BE5-44DA-4E53-B8E4-BF8303F7DDA3}"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6559791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4967" y="273050"/>
            <a:ext cx="2741084" cy="5822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7484" y="273050"/>
            <a:ext cx="8024283" cy="5822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A7C1A1D9-339D-443F-95E0-CBECDEAA3AD6}"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885808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 y="1"/>
            <a:ext cx="12189884" cy="6856413"/>
            <a:chOff x="0" y="0"/>
            <a:chExt cx="5759" cy="4319"/>
          </a:xfrm>
        </p:grpSpPr>
        <p:sp>
          <p:nvSpPr>
            <p:cNvPr id="39939"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1033" name="Group 4"/>
            <p:cNvGrpSpPr>
              <a:grpSpLocks/>
            </p:cNvGrpSpPr>
            <p:nvPr userDrawn="1"/>
          </p:nvGrpSpPr>
          <p:grpSpPr bwMode="auto">
            <a:xfrm>
              <a:off x="0" y="0"/>
              <a:ext cx="5759" cy="4319"/>
              <a:chOff x="0" y="0"/>
              <a:chExt cx="5759" cy="4319"/>
            </a:xfrm>
          </p:grpSpPr>
          <p:sp>
            <p:nvSpPr>
              <p:cNvPr id="39941"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2"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3"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4"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5"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6"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7"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8"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9"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0"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1"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2"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3"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4"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5"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6"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7"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8"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9"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0"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1"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2"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3"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4"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5"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1059" name="Group 30"/>
              <p:cNvGrpSpPr>
                <a:grpSpLocks/>
              </p:cNvGrpSpPr>
              <p:nvPr userDrawn="1"/>
            </p:nvGrpSpPr>
            <p:grpSpPr bwMode="auto">
              <a:xfrm>
                <a:off x="0" y="0"/>
                <a:ext cx="5758" cy="1045"/>
                <a:chOff x="0" y="0"/>
                <a:chExt cx="5758" cy="1045"/>
              </a:xfrm>
            </p:grpSpPr>
            <p:sp>
              <p:nvSpPr>
                <p:cNvPr id="39967"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8"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9"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0"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1"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2"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3"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4"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5"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6"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7"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8"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9"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0"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1"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1060" name="Group 46"/>
              <p:cNvGrpSpPr>
                <a:grpSpLocks/>
              </p:cNvGrpSpPr>
              <p:nvPr userDrawn="1"/>
            </p:nvGrpSpPr>
            <p:grpSpPr bwMode="auto">
              <a:xfrm>
                <a:off x="0" y="558"/>
                <a:ext cx="5758" cy="487"/>
                <a:chOff x="0" y="558"/>
                <a:chExt cx="5758" cy="487"/>
              </a:xfrm>
            </p:grpSpPr>
            <p:sp>
              <p:nvSpPr>
                <p:cNvPr id="39983"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4"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1061" name="Group 49"/>
              <p:cNvGrpSpPr>
                <a:grpSpLocks/>
              </p:cNvGrpSpPr>
              <p:nvPr userDrawn="1"/>
            </p:nvGrpSpPr>
            <p:grpSpPr bwMode="auto">
              <a:xfrm>
                <a:off x="264" y="1039"/>
                <a:ext cx="5200" cy="3280"/>
                <a:chOff x="264" y="1039"/>
                <a:chExt cx="5200" cy="3280"/>
              </a:xfrm>
            </p:grpSpPr>
            <p:sp>
              <p:nvSpPr>
                <p:cNvPr id="39986"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7"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8"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9"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0"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1"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2"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3"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4"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sp>
            <p:nvSpPr>
              <p:cNvPr id="3999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sp>
        <p:nvSpPr>
          <p:cNvPr id="40003" name="Rectangle 67"/>
          <p:cNvSpPr>
            <a:spLocks noGrp="1" noChangeArrowheads="1"/>
          </p:cNvSpPr>
          <p:nvPr>
            <p:ph type="title"/>
          </p:nvPr>
        </p:nvSpPr>
        <p:spPr bwMode="black">
          <a:xfrm>
            <a:off x="607485" y="273050"/>
            <a:ext cx="10968567"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40004" name="Rectangle 68"/>
          <p:cNvSpPr>
            <a:spLocks noGrp="1" noChangeArrowheads="1"/>
          </p:cNvSpPr>
          <p:nvPr>
            <p:ph type="dt" sz="half" idx="2"/>
          </p:nvPr>
        </p:nvSpPr>
        <p:spPr bwMode="black">
          <a:xfrm>
            <a:off x="607485" y="6242051"/>
            <a:ext cx="2840567"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a:effectLst>
                  <a:outerShdw blurRad="38100" dist="38100" dir="2700000" algn="tl">
                    <a:srgbClr val="000000"/>
                  </a:outerShdw>
                </a:effectLst>
                <a:latin typeface="Arial" pitchFamily="-109" charset="0"/>
                <a:ea typeface="+mn-ea"/>
              </a:defRPr>
            </a:lvl1pPr>
          </a:lstStyle>
          <a:p>
            <a:pPr fontAlgn="base">
              <a:spcBef>
                <a:spcPct val="0"/>
              </a:spcBef>
              <a:spcAft>
                <a:spcPct val="0"/>
              </a:spcAft>
              <a:defRPr/>
            </a:pPr>
            <a:endParaRPr lang="en-US">
              <a:solidFill>
                <a:srgbClr val="EAEAEA"/>
              </a:solidFill>
            </a:endParaRPr>
          </a:p>
        </p:txBody>
      </p:sp>
      <p:sp>
        <p:nvSpPr>
          <p:cNvPr id="40005" name="Rectangle 69"/>
          <p:cNvSpPr>
            <a:spLocks noGrp="1" noChangeArrowheads="1"/>
          </p:cNvSpPr>
          <p:nvPr>
            <p:ph type="ftr" sz="quarter" idx="3"/>
          </p:nvPr>
        </p:nvSpPr>
        <p:spPr bwMode="black">
          <a:xfrm>
            <a:off x="4165600" y="6242051"/>
            <a:ext cx="38608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effectLst>
                  <a:outerShdw blurRad="38100" dist="38100" dir="2700000" algn="tl">
                    <a:srgbClr val="000000"/>
                  </a:outerShdw>
                </a:effectLst>
                <a:latin typeface="Arial" pitchFamily="-109" charset="0"/>
                <a:ea typeface="+mn-ea"/>
              </a:defRPr>
            </a:lvl1pPr>
          </a:lstStyle>
          <a:p>
            <a:pPr fontAlgn="base">
              <a:spcBef>
                <a:spcPct val="0"/>
              </a:spcBef>
              <a:spcAft>
                <a:spcPct val="0"/>
              </a:spcAft>
              <a:defRPr/>
            </a:pPr>
            <a:endParaRPr lang="en-US">
              <a:solidFill>
                <a:srgbClr val="EAEAEA"/>
              </a:solidFill>
            </a:endParaRPr>
          </a:p>
        </p:txBody>
      </p:sp>
      <p:sp>
        <p:nvSpPr>
          <p:cNvPr id="40006" name="Rectangle 70"/>
          <p:cNvSpPr>
            <a:spLocks noGrp="1" noChangeArrowheads="1"/>
          </p:cNvSpPr>
          <p:nvPr>
            <p:ph type="sldNum" sz="quarter" idx="4"/>
          </p:nvPr>
        </p:nvSpPr>
        <p:spPr bwMode="black">
          <a:xfrm>
            <a:off x="8737601" y="6242051"/>
            <a:ext cx="2842684"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effectLst>
                  <a:outerShdw blurRad="38100" dist="38100" dir="2700000" algn="tl">
                    <a:srgbClr val="000000"/>
                  </a:outerShdw>
                </a:effectLst>
              </a:defRPr>
            </a:lvl1pPr>
          </a:lstStyle>
          <a:p>
            <a:pPr fontAlgn="base">
              <a:spcBef>
                <a:spcPct val="0"/>
              </a:spcBef>
              <a:spcAft>
                <a:spcPct val="0"/>
              </a:spcAft>
              <a:defRPr/>
            </a:pPr>
            <a:fld id="{F3547CAD-3522-4EF4-9CFA-C0A7EA4A80EF}" type="slidenum">
              <a:rPr lang="en-US" altLang="en-US">
                <a:solidFill>
                  <a:srgbClr val="EAEAEA"/>
                </a:solidFill>
                <a:ea typeface="ＭＳ Ｐゴシック" panose="020B0600070205080204" pitchFamily="34" charset="-128"/>
              </a:rPr>
              <a:pPr fontAlgn="base">
                <a:spcBef>
                  <a:spcPct val="0"/>
                </a:spcBef>
                <a:spcAft>
                  <a:spcPct val="0"/>
                </a:spcAft>
                <a:defRPr/>
              </a:pPr>
              <a:t>‹#›</a:t>
            </a:fld>
            <a:endParaRPr lang="en-US" altLang="en-US">
              <a:solidFill>
                <a:srgbClr val="EAEAEA"/>
              </a:solidFill>
              <a:ea typeface="ＭＳ Ｐゴシック" panose="020B0600070205080204" pitchFamily="34" charset="-128"/>
            </a:endParaRPr>
          </a:p>
        </p:txBody>
      </p:sp>
      <p:sp>
        <p:nvSpPr>
          <p:cNvPr id="40007" name="Rectangle 71"/>
          <p:cNvSpPr>
            <a:spLocks noGrp="1" noChangeArrowheads="1"/>
          </p:cNvSpPr>
          <p:nvPr>
            <p:ph type="body" idx="1"/>
          </p:nvPr>
        </p:nvSpPr>
        <p:spPr bwMode="black">
          <a:xfrm>
            <a:off x="607485" y="1598613"/>
            <a:ext cx="10968567"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782196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ＭＳ Ｐゴシック" pitchFamily="-109" charset="-128"/>
          <a:cs typeface="ＭＳ Ｐゴシック" pitchFamily="-109" charset="-128"/>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9pPr>
    </p:titleStyle>
    <p:bodyStyle>
      <a:lvl1pPr marL="342900" indent="-342900" algn="l" rtl="0" eaLnBrk="0" fontAlgn="base" hangingPunct="0">
        <a:spcBef>
          <a:spcPct val="20000"/>
        </a:spcBef>
        <a:spcAft>
          <a:spcPct val="0"/>
        </a:spcAft>
        <a:buClr>
          <a:schemeClr val="tx2"/>
        </a:buClr>
        <a:buSzPct val="115000"/>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ＭＳ Ｐゴシック" pitchFamily="-109" charset="-128"/>
          <a:cs typeface="ＭＳ Ｐゴシック" pitchFamily="-109" charset="-128"/>
        </a:defRPr>
      </a:lvl1pPr>
      <a:lvl2pPr marL="742950" indent="-285750" algn="l" rtl="0" eaLnBrk="0" fontAlgn="base" hangingPunct="0">
        <a:spcBef>
          <a:spcPct val="20000"/>
        </a:spcBef>
        <a:spcAft>
          <a:spcPct val="0"/>
        </a:spcAft>
        <a:buFont typeface="Wingdings" panose="05000000000000000000" pitchFamily="2" charset="2"/>
        <a:buChar char="§"/>
        <a:defRPr sz="2800">
          <a:solidFill>
            <a:schemeClr val="tx1"/>
          </a:solidFill>
          <a:effectLst>
            <a:outerShdw blurRad="38100" dist="38100" dir="2700000" algn="tl">
              <a:srgbClr val="000000"/>
            </a:outerShdw>
          </a:effectLst>
          <a:latin typeface="+mn-lt"/>
          <a:ea typeface="ＭＳ Ｐゴシック" pitchFamily="-109" charset="-128"/>
        </a:defRPr>
      </a:lvl2pPr>
      <a:lvl3pPr marL="1143000" indent="-228600" algn="l" rtl="0" eaLnBrk="0" fontAlgn="base" hangingPunct="0">
        <a:spcBef>
          <a:spcPct val="20000"/>
        </a:spcBef>
        <a:spcAft>
          <a:spcPct val="0"/>
        </a:spcAft>
        <a:buClr>
          <a:schemeClr val="tx2"/>
        </a:buClr>
        <a:buSzPct val="115000"/>
        <a:buFont typeface="Wingdings" panose="05000000000000000000" pitchFamily="2" charset="2"/>
        <a:buChar char="§"/>
        <a:defRPr sz="2400">
          <a:solidFill>
            <a:schemeClr val="tx1"/>
          </a:solidFill>
          <a:effectLst>
            <a:outerShdw blurRad="38100" dist="38100" dir="2700000" algn="tl">
              <a:srgbClr val="000000"/>
            </a:outerShdw>
          </a:effectLst>
          <a:latin typeface="+mn-lt"/>
          <a:ea typeface="ＭＳ Ｐゴシック" pitchFamily="-109" charset="-128"/>
        </a:defRPr>
      </a:lvl3pPr>
      <a:lvl4pPr marL="1600200" indent="-228600" algn="l" rtl="0" eaLnBrk="0" fontAlgn="base" hangingPunct="0">
        <a:spcBef>
          <a:spcPct val="20000"/>
        </a:spcBef>
        <a:spcAft>
          <a:spcPct val="0"/>
        </a:spcAft>
        <a:buFont typeface="Wingdings" panose="05000000000000000000" pitchFamily="2" charset="2"/>
        <a:buChar char="§"/>
        <a:defRPr sz="2000">
          <a:solidFill>
            <a:schemeClr val="tx1"/>
          </a:solidFill>
          <a:effectLst>
            <a:outerShdw blurRad="38100" dist="38100" dir="2700000" algn="tl">
              <a:srgbClr val="000000"/>
            </a:outerShdw>
          </a:effectLst>
          <a:latin typeface="+mn-lt"/>
          <a:ea typeface="ＭＳ Ｐゴシック" pitchFamily="-109" charset="-128"/>
        </a:defRPr>
      </a:lvl4pPr>
      <a:lvl5pPr marL="2057400" indent="-228600" algn="l" rtl="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effectLst>
            <a:outerShdw blurRad="38100" dist="38100" dir="2700000" algn="tl">
              <a:srgbClr val="000000"/>
            </a:outerShdw>
          </a:effectLst>
          <a:latin typeface="+mn-lt"/>
          <a:ea typeface="ＭＳ Ｐゴシック" pitchFamily="-109" charset="-128"/>
        </a:defRPr>
      </a:lvl5pPr>
      <a:lvl6pPr marL="25146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6pPr>
      <a:lvl7pPr marL="29718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7pPr>
      <a:lvl8pPr marL="34290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8pPr>
      <a:lvl9pPr marL="38862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 y="1"/>
            <a:ext cx="12189884" cy="6856413"/>
            <a:chOff x="0" y="0"/>
            <a:chExt cx="5759" cy="4319"/>
          </a:xfrm>
        </p:grpSpPr>
        <p:sp>
          <p:nvSpPr>
            <p:cNvPr id="39939"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1033" name="Group 4"/>
            <p:cNvGrpSpPr>
              <a:grpSpLocks/>
            </p:cNvGrpSpPr>
            <p:nvPr userDrawn="1"/>
          </p:nvGrpSpPr>
          <p:grpSpPr bwMode="auto">
            <a:xfrm>
              <a:off x="0" y="0"/>
              <a:ext cx="5759" cy="4319"/>
              <a:chOff x="0" y="0"/>
              <a:chExt cx="5759" cy="4319"/>
            </a:xfrm>
          </p:grpSpPr>
          <p:sp>
            <p:nvSpPr>
              <p:cNvPr id="39941"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2"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3"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4"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5"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6"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7"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8"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9"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0"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1"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2"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3"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4"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5"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6"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7"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8"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9"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0"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1"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2"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3"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4"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5"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1059" name="Group 30"/>
              <p:cNvGrpSpPr>
                <a:grpSpLocks/>
              </p:cNvGrpSpPr>
              <p:nvPr userDrawn="1"/>
            </p:nvGrpSpPr>
            <p:grpSpPr bwMode="auto">
              <a:xfrm>
                <a:off x="0" y="0"/>
                <a:ext cx="5758" cy="1045"/>
                <a:chOff x="0" y="0"/>
                <a:chExt cx="5758" cy="1045"/>
              </a:xfrm>
            </p:grpSpPr>
            <p:sp>
              <p:nvSpPr>
                <p:cNvPr id="39967"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8"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9"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0"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1"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2"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3"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4"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5"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6"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7"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8"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9"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0"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1"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1060" name="Group 46"/>
              <p:cNvGrpSpPr>
                <a:grpSpLocks/>
              </p:cNvGrpSpPr>
              <p:nvPr userDrawn="1"/>
            </p:nvGrpSpPr>
            <p:grpSpPr bwMode="auto">
              <a:xfrm>
                <a:off x="0" y="558"/>
                <a:ext cx="5758" cy="487"/>
                <a:chOff x="0" y="558"/>
                <a:chExt cx="5758" cy="487"/>
              </a:xfrm>
            </p:grpSpPr>
            <p:sp>
              <p:nvSpPr>
                <p:cNvPr id="39983"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4"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1061" name="Group 49"/>
              <p:cNvGrpSpPr>
                <a:grpSpLocks/>
              </p:cNvGrpSpPr>
              <p:nvPr userDrawn="1"/>
            </p:nvGrpSpPr>
            <p:grpSpPr bwMode="auto">
              <a:xfrm>
                <a:off x="264" y="1039"/>
                <a:ext cx="5200" cy="3280"/>
                <a:chOff x="264" y="1039"/>
                <a:chExt cx="5200" cy="3280"/>
              </a:xfrm>
            </p:grpSpPr>
            <p:sp>
              <p:nvSpPr>
                <p:cNvPr id="39986"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7"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8"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9"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0"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1"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2"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3"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4"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sp>
            <p:nvSpPr>
              <p:cNvPr id="3999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sp>
        <p:nvSpPr>
          <p:cNvPr id="40003" name="Rectangle 67"/>
          <p:cNvSpPr>
            <a:spLocks noGrp="1" noChangeArrowheads="1"/>
          </p:cNvSpPr>
          <p:nvPr>
            <p:ph type="title"/>
          </p:nvPr>
        </p:nvSpPr>
        <p:spPr bwMode="black">
          <a:xfrm>
            <a:off x="607485" y="273050"/>
            <a:ext cx="10968567"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40004" name="Rectangle 68"/>
          <p:cNvSpPr>
            <a:spLocks noGrp="1" noChangeArrowheads="1"/>
          </p:cNvSpPr>
          <p:nvPr>
            <p:ph type="dt" sz="half" idx="2"/>
          </p:nvPr>
        </p:nvSpPr>
        <p:spPr bwMode="black">
          <a:xfrm>
            <a:off x="607485" y="6242051"/>
            <a:ext cx="2840567"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a:effectLst>
                  <a:outerShdw blurRad="38100" dist="38100" dir="2700000" algn="tl">
                    <a:srgbClr val="000000"/>
                  </a:outerShdw>
                </a:effectLst>
                <a:latin typeface="Arial" pitchFamily="-109" charset="0"/>
                <a:ea typeface="+mn-ea"/>
              </a:defRPr>
            </a:lvl1pPr>
          </a:lstStyle>
          <a:p>
            <a:pPr fontAlgn="base">
              <a:spcBef>
                <a:spcPct val="0"/>
              </a:spcBef>
              <a:spcAft>
                <a:spcPct val="0"/>
              </a:spcAft>
              <a:defRPr/>
            </a:pPr>
            <a:endParaRPr lang="en-US">
              <a:solidFill>
                <a:srgbClr val="EAEAEA"/>
              </a:solidFill>
            </a:endParaRPr>
          </a:p>
        </p:txBody>
      </p:sp>
      <p:sp>
        <p:nvSpPr>
          <p:cNvPr id="40005" name="Rectangle 69"/>
          <p:cNvSpPr>
            <a:spLocks noGrp="1" noChangeArrowheads="1"/>
          </p:cNvSpPr>
          <p:nvPr>
            <p:ph type="ftr" sz="quarter" idx="3"/>
          </p:nvPr>
        </p:nvSpPr>
        <p:spPr bwMode="black">
          <a:xfrm>
            <a:off x="4165600" y="6242051"/>
            <a:ext cx="38608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effectLst>
                  <a:outerShdw blurRad="38100" dist="38100" dir="2700000" algn="tl">
                    <a:srgbClr val="000000"/>
                  </a:outerShdw>
                </a:effectLst>
                <a:latin typeface="Arial" pitchFamily="-109" charset="0"/>
                <a:ea typeface="+mn-ea"/>
              </a:defRPr>
            </a:lvl1pPr>
          </a:lstStyle>
          <a:p>
            <a:pPr fontAlgn="base">
              <a:spcBef>
                <a:spcPct val="0"/>
              </a:spcBef>
              <a:spcAft>
                <a:spcPct val="0"/>
              </a:spcAft>
              <a:defRPr/>
            </a:pPr>
            <a:endParaRPr lang="en-US">
              <a:solidFill>
                <a:srgbClr val="EAEAEA"/>
              </a:solidFill>
            </a:endParaRPr>
          </a:p>
        </p:txBody>
      </p:sp>
      <p:sp>
        <p:nvSpPr>
          <p:cNvPr id="40006" name="Rectangle 70"/>
          <p:cNvSpPr>
            <a:spLocks noGrp="1" noChangeArrowheads="1"/>
          </p:cNvSpPr>
          <p:nvPr>
            <p:ph type="sldNum" sz="quarter" idx="4"/>
          </p:nvPr>
        </p:nvSpPr>
        <p:spPr bwMode="black">
          <a:xfrm>
            <a:off x="8737601" y="6242051"/>
            <a:ext cx="2842684"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effectLst>
                  <a:outerShdw blurRad="38100" dist="38100" dir="2700000" algn="tl">
                    <a:srgbClr val="000000"/>
                  </a:outerShdw>
                </a:effectLst>
              </a:defRPr>
            </a:lvl1pPr>
          </a:lstStyle>
          <a:p>
            <a:pPr fontAlgn="base">
              <a:spcBef>
                <a:spcPct val="0"/>
              </a:spcBef>
              <a:spcAft>
                <a:spcPct val="0"/>
              </a:spcAft>
              <a:defRPr/>
            </a:pPr>
            <a:fld id="{F3547CAD-3522-4EF4-9CFA-C0A7EA4A80EF}" type="slidenum">
              <a:rPr lang="en-US" altLang="en-US">
                <a:solidFill>
                  <a:srgbClr val="EAEAEA"/>
                </a:solidFill>
                <a:ea typeface="ＭＳ Ｐゴシック" panose="020B0600070205080204" pitchFamily="34" charset="-128"/>
              </a:rPr>
              <a:pPr fontAlgn="base">
                <a:spcBef>
                  <a:spcPct val="0"/>
                </a:spcBef>
                <a:spcAft>
                  <a:spcPct val="0"/>
                </a:spcAft>
                <a:defRPr/>
              </a:pPr>
              <a:t>‹#›</a:t>
            </a:fld>
            <a:endParaRPr lang="en-US" altLang="en-US">
              <a:solidFill>
                <a:srgbClr val="EAEAEA"/>
              </a:solidFill>
              <a:ea typeface="ＭＳ Ｐゴシック" panose="020B0600070205080204" pitchFamily="34" charset="-128"/>
            </a:endParaRPr>
          </a:p>
        </p:txBody>
      </p:sp>
      <p:sp>
        <p:nvSpPr>
          <p:cNvPr id="40007" name="Rectangle 71"/>
          <p:cNvSpPr>
            <a:spLocks noGrp="1" noChangeArrowheads="1"/>
          </p:cNvSpPr>
          <p:nvPr>
            <p:ph type="body" idx="1"/>
          </p:nvPr>
        </p:nvSpPr>
        <p:spPr bwMode="black">
          <a:xfrm>
            <a:off x="607485" y="1598613"/>
            <a:ext cx="10968567"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988243"/>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ＭＳ Ｐゴシック" pitchFamily="-109" charset="-128"/>
          <a:cs typeface="ＭＳ Ｐゴシック" pitchFamily="-109" charset="-128"/>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9pPr>
    </p:titleStyle>
    <p:bodyStyle>
      <a:lvl1pPr marL="342900" indent="-342900" algn="l" rtl="0" eaLnBrk="0" fontAlgn="base" hangingPunct="0">
        <a:spcBef>
          <a:spcPct val="20000"/>
        </a:spcBef>
        <a:spcAft>
          <a:spcPct val="0"/>
        </a:spcAft>
        <a:buClr>
          <a:schemeClr val="tx2"/>
        </a:buClr>
        <a:buSzPct val="115000"/>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ＭＳ Ｐゴシック" pitchFamily="-109" charset="-128"/>
          <a:cs typeface="ＭＳ Ｐゴシック" pitchFamily="-109" charset="-128"/>
        </a:defRPr>
      </a:lvl1pPr>
      <a:lvl2pPr marL="742950" indent="-285750" algn="l" rtl="0" eaLnBrk="0" fontAlgn="base" hangingPunct="0">
        <a:spcBef>
          <a:spcPct val="20000"/>
        </a:spcBef>
        <a:spcAft>
          <a:spcPct val="0"/>
        </a:spcAft>
        <a:buFont typeface="Wingdings" panose="05000000000000000000" pitchFamily="2" charset="2"/>
        <a:buChar char="§"/>
        <a:defRPr sz="2800">
          <a:solidFill>
            <a:schemeClr val="tx1"/>
          </a:solidFill>
          <a:effectLst>
            <a:outerShdw blurRad="38100" dist="38100" dir="2700000" algn="tl">
              <a:srgbClr val="000000"/>
            </a:outerShdw>
          </a:effectLst>
          <a:latin typeface="+mn-lt"/>
          <a:ea typeface="ＭＳ Ｐゴシック" pitchFamily="-109" charset="-128"/>
        </a:defRPr>
      </a:lvl2pPr>
      <a:lvl3pPr marL="1143000" indent="-228600" algn="l" rtl="0" eaLnBrk="0" fontAlgn="base" hangingPunct="0">
        <a:spcBef>
          <a:spcPct val="20000"/>
        </a:spcBef>
        <a:spcAft>
          <a:spcPct val="0"/>
        </a:spcAft>
        <a:buClr>
          <a:schemeClr val="tx2"/>
        </a:buClr>
        <a:buSzPct val="115000"/>
        <a:buFont typeface="Wingdings" panose="05000000000000000000" pitchFamily="2" charset="2"/>
        <a:buChar char="§"/>
        <a:defRPr sz="2400">
          <a:solidFill>
            <a:schemeClr val="tx1"/>
          </a:solidFill>
          <a:effectLst>
            <a:outerShdw blurRad="38100" dist="38100" dir="2700000" algn="tl">
              <a:srgbClr val="000000"/>
            </a:outerShdw>
          </a:effectLst>
          <a:latin typeface="+mn-lt"/>
          <a:ea typeface="ＭＳ Ｐゴシック" pitchFamily="-109" charset="-128"/>
        </a:defRPr>
      </a:lvl3pPr>
      <a:lvl4pPr marL="1600200" indent="-228600" algn="l" rtl="0" eaLnBrk="0" fontAlgn="base" hangingPunct="0">
        <a:spcBef>
          <a:spcPct val="20000"/>
        </a:spcBef>
        <a:spcAft>
          <a:spcPct val="0"/>
        </a:spcAft>
        <a:buFont typeface="Wingdings" panose="05000000000000000000" pitchFamily="2" charset="2"/>
        <a:buChar char="§"/>
        <a:defRPr sz="2000">
          <a:solidFill>
            <a:schemeClr val="tx1"/>
          </a:solidFill>
          <a:effectLst>
            <a:outerShdw blurRad="38100" dist="38100" dir="2700000" algn="tl">
              <a:srgbClr val="000000"/>
            </a:outerShdw>
          </a:effectLst>
          <a:latin typeface="+mn-lt"/>
          <a:ea typeface="ＭＳ Ｐゴシック" pitchFamily="-109" charset="-128"/>
        </a:defRPr>
      </a:lvl4pPr>
      <a:lvl5pPr marL="2057400" indent="-228600" algn="l" rtl="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effectLst>
            <a:outerShdw blurRad="38100" dist="38100" dir="2700000" algn="tl">
              <a:srgbClr val="000000"/>
            </a:outerShdw>
          </a:effectLst>
          <a:latin typeface="+mn-lt"/>
          <a:ea typeface="ＭＳ Ｐゴシック" pitchFamily="-109" charset="-128"/>
        </a:defRPr>
      </a:lvl5pPr>
      <a:lvl6pPr marL="25146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6pPr>
      <a:lvl7pPr marL="29718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7pPr>
      <a:lvl8pPr marL="34290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8pPr>
      <a:lvl9pPr marL="38862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 y="1"/>
            <a:ext cx="12189884" cy="6856413"/>
            <a:chOff x="0" y="0"/>
            <a:chExt cx="5759" cy="4319"/>
          </a:xfrm>
        </p:grpSpPr>
        <p:sp>
          <p:nvSpPr>
            <p:cNvPr id="39939"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1033" name="Group 4"/>
            <p:cNvGrpSpPr>
              <a:grpSpLocks/>
            </p:cNvGrpSpPr>
            <p:nvPr userDrawn="1"/>
          </p:nvGrpSpPr>
          <p:grpSpPr bwMode="auto">
            <a:xfrm>
              <a:off x="0" y="0"/>
              <a:ext cx="5759" cy="4319"/>
              <a:chOff x="0" y="0"/>
              <a:chExt cx="5759" cy="4319"/>
            </a:xfrm>
          </p:grpSpPr>
          <p:sp>
            <p:nvSpPr>
              <p:cNvPr id="39941"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2"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3"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4"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5"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6"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7"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8"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9"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0"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1"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2"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3"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4"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5"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6"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7"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8"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9"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0"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1"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2"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3"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4"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5"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1059" name="Group 30"/>
              <p:cNvGrpSpPr>
                <a:grpSpLocks/>
              </p:cNvGrpSpPr>
              <p:nvPr userDrawn="1"/>
            </p:nvGrpSpPr>
            <p:grpSpPr bwMode="auto">
              <a:xfrm>
                <a:off x="0" y="0"/>
                <a:ext cx="5758" cy="1045"/>
                <a:chOff x="0" y="0"/>
                <a:chExt cx="5758" cy="1045"/>
              </a:xfrm>
            </p:grpSpPr>
            <p:sp>
              <p:nvSpPr>
                <p:cNvPr id="39967"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8"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9"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0"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1"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2"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3"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4"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5"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6"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7"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8"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9"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0"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1"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1060" name="Group 46"/>
              <p:cNvGrpSpPr>
                <a:grpSpLocks/>
              </p:cNvGrpSpPr>
              <p:nvPr userDrawn="1"/>
            </p:nvGrpSpPr>
            <p:grpSpPr bwMode="auto">
              <a:xfrm>
                <a:off x="0" y="558"/>
                <a:ext cx="5758" cy="487"/>
                <a:chOff x="0" y="558"/>
                <a:chExt cx="5758" cy="487"/>
              </a:xfrm>
            </p:grpSpPr>
            <p:sp>
              <p:nvSpPr>
                <p:cNvPr id="39983"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4"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1061" name="Group 49"/>
              <p:cNvGrpSpPr>
                <a:grpSpLocks/>
              </p:cNvGrpSpPr>
              <p:nvPr userDrawn="1"/>
            </p:nvGrpSpPr>
            <p:grpSpPr bwMode="auto">
              <a:xfrm>
                <a:off x="264" y="1039"/>
                <a:ext cx="5200" cy="3280"/>
                <a:chOff x="264" y="1039"/>
                <a:chExt cx="5200" cy="3280"/>
              </a:xfrm>
            </p:grpSpPr>
            <p:sp>
              <p:nvSpPr>
                <p:cNvPr id="39986"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7"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8"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9"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0"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1"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2"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3"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4"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sp>
            <p:nvSpPr>
              <p:cNvPr id="3999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sp>
        <p:nvSpPr>
          <p:cNvPr id="40003" name="Rectangle 67"/>
          <p:cNvSpPr>
            <a:spLocks noGrp="1" noChangeArrowheads="1"/>
          </p:cNvSpPr>
          <p:nvPr>
            <p:ph type="title"/>
          </p:nvPr>
        </p:nvSpPr>
        <p:spPr bwMode="black">
          <a:xfrm>
            <a:off x="607485" y="273050"/>
            <a:ext cx="10968567"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40004" name="Rectangle 68"/>
          <p:cNvSpPr>
            <a:spLocks noGrp="1" noChangeArrowheads="1"/>
          </p:cNvSpPr>
          <p:nvPr>
            <p:ph type="dt" sz="half" idx="2"/>
          </p:nvPr>
        </p:nvSpPr>
        <p:spPr bwMode="black">
          <a:xfrm>
            <a:off x="607485" y="6242051"/>
            <a:ext cx="2840567"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a:effectLst>
                  <a:outerShdw blurRad="38100" dist="38100" dir="2700000" algn="tl">
                    <a:srgbClr val="000000"/>
                  </a:outerShdw>
                </a:effectLst>
                <a:latin typeface="Arial" pitchFamily="-109" charset="0"/>
                <a:ea typeface="+mn-ea"/>
              </a:defRPr>
            </a:lvl1pPr>
          </a:lstStyle>
          <a:p>
            <a:pPr fontAlgn="base">
              <a:spcBef>
                <a:spcPct val="0"/>
              </a:spcBef>
              <a:spcAft>
                <a:spcPct val="0"/>
              </a:spcAft>
              <a:defRPr/>
            </a:pPr>
            <a:endParaRPr lang="en-US">
              <a:solidFill>
                <a:srgbClr val="EAEAEA"/>
              </a:solidFill>
            </a:endParaRPr>
          </a:p>
        </p:txBody>
      </p:sp>
      <p:sp>
        <p:nvSpPr>
          <p:cNvPr id="40005" name="Rectangle 69"/>
          <p:cNvSpPr>
            <a:spLocks noGrp="1" noChangeArrowheads="1"/>
          </p:cNvSpPr>
          <p:nvPr>
            <p:ph type="ftr" sz="quarter" idx="3"/>
          </p:nvPr>
        </p:nvSpPr>
        <p:spPr bwMode="black">
          <a:xfrm>
            <a:off x="4165600" y="6242051"/>
            <a:ext cx="38608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effectLst>
                  <a:outerShdw blurRad="38100" dist="38100" dir="2700000" algn="tl">
                    <a:srgbClr val="000000"/>
                  </a:outerShdw>
                </a:effectLst>
                <a:latin typeface="Arial" pitchFamily="-109" charset="0"/>
                <a:ea typeface="+mn-ea"/>
              </a:defRPr>
            </a:lvl1pPr>
          </a:lstStyle>
          <a:p>
            <a:pPr fontAlgn="base">
              <a:spcBef>
                <a:spcPct val="0"/>
              </a:spcBef>
              <a:spcAft>
                <a:spcPct val="0"/>
              </a:spcAft>
              <a:defRPr/>
            </a:pPr>
            <a:endParaRPr lang="en-US">
              <a:solidFill>
                <a:srgbClr val="EAEAEA"/>
              </a:solidFill>
            </a:endParaRPr>
          </a:p>
        </p:txBody>
      </p:sp>
      <p:sp>
        <p:nvSpPr>
          <p:cNvPr id="40006" name="Rectangle 70"/>
          <p:cNvSpPr>
            <a:spLocks noGrp="1" noChangeArrowheads="1"/>
          </p:cNvSpPr>
          <p:nvPr>
            <p:ph type="sldNum" sz="quarter" idx="4"/>
          </p:nvPr>
        </p:nvSpPr>
        <p:spPr bwMode="black">
          <a:xfrm>
            <a:off x="8737601" y="6242051"/>
            <a:ext cx="2842684"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effectLst>
                  <a:outerShdw blurRad="38100" dist="38100" dir="2700000" algn="tl">
                    <a:srgbClr val="000000"/>
                  </a:outerShdw>
                </a:effectLst>
              </a:defRPr>
            </a:lvl1pPr>
          </a:lstStyle>
          <a:p>
            <a:pPr fontAlgn="base">
              <a:spcBef>
                <a:spcPct val="0"/>
              </a:spcBef>
              <a:spcAft>
                <a:spcPct val="0"/>
              </a:spcAft>
              <a:defRPr/>
            </a:pPr>
            <a:fld id="{F3547CAD-3522-4EF4-9CFA-C0A7EA4A80EF}" type="slidenum">
              <a:rPr lang="en-US" altLang="en-US">
                <a:solidFill>
                  <a:srgbClr val="EAEAEA"/>
                </a:solidFill>
                <a:ea typeface="ＭＳ Ｐゴシック" panose="020B0600070205080204" pitchFamily="34" charset="-128"/>
              </a:rPr>
              <a:pPr fontAlgn="base">
                <a:spcBef>
                  <a:spcPct val="0"/>
                </a:spcBef>
                <a:spcAft>
                  <a:spcPct val="0"/>
                </a:spcAft>
                <a:defRPr/>
              </a:pPr>
              <a:t>‹#›</a:t>
            </a:fld>
            <a:endParaRPr lang="en-US" altLang="en-US">
              <a:solidFill>
                <a:srgbClr val="EAEAEA"/>
              </a:solidFill>
              <a:ea typeface="ＭＳ Ｐゴシック" panose="020B0600070205080204" pitchFamily="34" charset="-128"/>
            </a:endParaRPr>
          </a:p>
        </p:txBody>
      </p:sp>
      <p:sp>
        <p:nvSpPr>
          <p:cNvPr id="40007" name="Rectangle 71"/>
          <p:cNvSpPr>
            <a:spLocks noGrp="1" noChangeArrowheads="1"/>
          </p:cNvSpPr>
          <p:nvPr>
            <p:ph type="body" idx="1"/>
          </p:nvPr>
        </p:nvSpPr>
        <p:spPr bwMode="black">
          <a:xfrm>
            <a:off x="607485" y="1598613"/>
            <a:ext cx="10968567"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7319299"/>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ＭＳ Ｐゴシック" pitchFamily="-109" charset="-128"/>
          <a:cs typeface="ＭＳ Ｐゴシック" pitchFamily="-109" charset="-128"/>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9pPr>
    </p:titleStyle>
    <p:bodyStyle>
      <a:lvl1pPr marL="342900" indent="-342900" algn="l" rtl="0" eaLnBrk="0" fontAlgn="base" hangingPunct="0">
        <a:spcBef>
          <a:spcPct val="20000"/>
        </a:spcBef>
        <a:spcAft>
          <a:spcPct val="0"/>
        </a:spcAft>
        <a:buClr>
          <a:schemeClr val="tx2"/>
        </a:buClr>
        <a:buSzPct val="115000"/>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ＭＳ Ｐゴシック" pitchFamily="-109" charset="-128"/>
          <a:cs typeface="ＭＳ Ｐゴシック" pitchFamily="-109" charset="-128"/>
        </a:defRPr>
      </a:lvl1pPr>
      <a:lvl2pPr marL="742950" indent="-285750" algn="l" rtl="0" eaLnBrk="0" fontAlgn="base" hangingPunct="0">
        <a:spcBef>
          <a:spcPct val="20000"/>
        </a:spcBef>
        <a:spcAft>
          <a:spcPct val="0"/>
        </a:spcAft>
        <a:buFont typeface="Wingdings" panose="05000000000000000000" pitchFamily="2" charset="2"/>
        <a:buChar char="§"/>
        <a:defRPr sz="2800">
          <a:solidFill>
            <a:schemeClr val="tx1"/>
          </a:solidFill>
          <a:effectLst>
            <a:outerShdw blurRad="38100" dist="38100" dir="2700000" algn="tl">
              <a:srgbClr val="000000"/>
            </a:outerShdw>
          </a:effectLst>
          <a:latin typeface="+mn-lt"/>
          <a:ea typeface="ＭＳ Ｐゴシック" pitchFamily="-109" charset="-128"/>
        </a:defRPr>
      </a:lvl2pPr>
      <a:lvl3pPr marL="1143000" indent="-228600" algn="l" rtl="0" eaLnBrk="0" fontAlgn="base" hangingPunct="0">
        <a:spcBef>
          <a:spcPct val="20000"/>
        </a:spcBef>
        <a:spcAft>
          <a:spcPct val="0"/>
        </a:spcAft>
        <a:buClr>
          <a:schemeClr val="tx2"/>
        </a:buClr>
        <a:buSzPct val="115000"/>
        <a:buFont typeface="Wingdings" panose="05000000000000000000" pitchFamily="2" charset="2"/>
        <a:buChar char="§"/>
        <a:defRPr sz="2400">
          <a:solidFill>
            <a:schemeClr val="tx1"/>
          </a:solidFill>
          <a:effectLst>
            <a:outerShdw blurRad="38100" dist="38100" dir="2700000" algn="tl">
              <a:srgbClr val="000000"/>
            </a:outerShdw>
          </a:effectLst>
          <a:latin typeface="+mn-lt"/>
          <a:ea typeface="ＭＳ Ｐゴシック" pitchFamily="-109" charset="-128"/>
        </a:defRPr>
      </a:lvl3pPr>
      <a:lvl4pPr marL="1600200" indent="-228600" algn="l" rtl="0" eaLnBrk="0" fontAlgn="base" hangingPunct="0">
        <a:spcBef>
          <a:spcPct val="20000"/>
        </a:spcBef>
        <a:spcAft>
          <a:spcPct val="0"/>
        </a:spcAft>
        <a:buFont typeface="Wingdings" panose="05000000000000000000" pitchFamily="2" charset="2"/>
        <a:buChar char="§"/>
        <a:defRPr sz="2000">
          <a:solidFill>
            <a:schemeClr val="tx1"/>
          </a:solidFill>
          <a:effectLst>
            <a:outerShdw blurRad="38100" dist="38100" dir="2700000" algn="tl">
              <a:srgbClr val="000000"/>
            </a:outerShdw>
          </a:effectLst>
          <a:latin typeface="+mn-lt"/>
          <a:ea typeface="ＭＳ Ｐゴシック" pitchFamily="-109" charset="-128"/>
        </a:defRPr>
      </a:lvl4pPr>
      <a:lvl5pPr marL="2057400" indent="-228600" algn="l" rtl="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effectLst>
            <a:outerShdw blurRad="38100" dist="38100" dir="2700000" algn="tl">
              <a:srgbClr val="000000"/>
            </a:outerShdw>
          </a:effectLst>
          <a:latin typeface="+mn-lt"/>
          <a:ea typeface="ＭＳ Ｐゴシック" pitchFamily="-109" charset="-128"/>
        </a:defRPr>
      </a:lvl5pPr>
      <a:lvl6pPr marL="25146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6pPr>
      <a:lvl7pPr marL="29718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7pPr>
      <a:lvl8pPr marL="34290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8pPr>
      <a:lvl9pPr marL="38862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3"/>
          <p:cNvSpPr txBox="1">
            <a:spLocks noChangeArrowheads="1"/>
          </p:cNvSpPr>
          <p:nvPr/>
        </p:nvSpPr>
        <p:spPr bwMode="auto">
          <a:xfrm>
            <a:off x="2475287" y="4361420"/>
            <a:ext cx="6513340"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buClrTx/>
              <a:buSzTx/>
              <a:buFontTx/>
              <a:buNone/>
            </a:pPr>
            <a:r>
              <a:rPr lang="en-US" altLang="en-US" sz="1800" b="1" dirty="0">
                <a:solidFill>
                  <a:srgbClr val="EAEAEA"/>
                </a:solidFill>
                <a:latin typeface="Stone Sans ITC TT-Semi" charset="0"/>
              </a:rPr>
              <a:t>Tim Feeney, Ph.D.</a:t>
            </a:r>
          </a:p>
          <a:p>
            <a:pPr algn="ctr" eaLnBrk="0" fontAlgn="base" hangingPunct="0">
              <a:spcBef>
                <a:spcPct val="0"/>
              </a:spcBef>
              <a:spcAft>
                <a:spcPct val="0"/>
              </a:spcAft>
              <a:buClrTx/>
              <a:buSzTx/>
              <a:buFontTx/>
              <a:buNone/>
            </a:pPr>
            <a:r>
              <a:rPr lang="en-US" altLang="en-US" sz="1800" b="1" dirty="0">
                <a:solidFill>
                  <a:srgbClr val="EAEAEA"/>
                </a:solidFill>
                <a:latin typeface="Stone Sans ITC TT-Semi" charset="0"/>
              </a:rPr>
              <a:t>Founder and Chief Knowledge Officer</a:t>
            </a:r>
          </a:p>
          <a:p>
            <a:pPr algn="ctr" eaLnBrk="0" fontAlgn="base" hangingPunct="0">
              <a:spcBef>
                <a:spcPct val="0"/>
              </a:spcBef>
              <a:spcAft>
                <a:spcPct val="0"/>
              </a:spcAft>
              <a:buClrTx/>
              <a:buSzTx/>
              <a:buFontTx/>
              <a:buNone/>
            </a:pPr>
            <a:r>
              <a:rPr lang="en-US" altLang="en-US" sz="1800" b="1" dirty="0">
                <a:solidFill>
                  <a:srgbClr val="EAEAEA"/>
                </a:solidFill>
                <a:latin typeface="Stone Sans ITC TT-Semi" charset="0"/>
              </a:rPr>
              <a:t>The Mill School</a:t>
            </a:r>
          </a:p>
          <a:p>
            <a:pPr algn="ctr" eaLnBrk="0" fontAlgn="base" hangingPunct="0">
              <a:spcBef>
                <a:spcPct val="0"/>
              </a:spcBef>
              <a:spcAft>
                <a:spcPct val="0"/>
              </a:spcAft>
              <a:buClrTx/>
              <a:buSzTx/>
              <a:buFontTx/>
              <a:buNone/>
            </a:pPr>
            <a:r>
              <a:rPr lang="en-US" altLang="en-US" sz="1800" b="1" dirty="0">
                <a:solidFill>
                  <a:srgbClr val="EAEAEA"/>
                </a:solidFill>
                <a:latin typeface="Stone Sans ITC TT-Semi" charset="0"/>
              </a:rPr>
              <a:t>278 East Allen Street</a:t>
            </a:r>
          </a:p>
          <a:p>
            <a:pPr algn="ctr" eaLnBrk="0" fontAlgn="base" hangingPunct="0">
              <a:spcBef>
                <a:spcPct val="0"/>
              </a:spcBef>
              <a:spcAft>
                <a:spcPct val="0"/>
              </a:spcAft>
              <a:buClrTx/>
              <a:buSzTx/>
              <a:buFontTx/>
              <a:buNone/>
            </a:pPr>
            <a:r>
              <a:rPr lang="en-US" altLang="en-US" sz="1800" b="1" dirty="0">
                <a:solidFill>
                  <a:srgbClr val="EAEAEA"/>
                </a:solidFill>
                <a:latin typeface="Stone Sans ITC TT-Semi" charset="0"/>
              </a:rPr>
              <a:t>Winooski, VT USA</a:t>
            </a:r>
          </a:p>
          <a:p>
            <a:pPr algn="ctr" eaLnBrk="0" fontAlgn="base" hangingPunct="0">
              <a:spcBef>
                <a:spcPct val="0"/>
              </a:spcBef>
              <a:spcAft>
                <a:spcPct val="0"/>
              </a:spcAft>
              <a:buClrTx/>
              <a:buSzTx/>
              <a:buFontTx/>
              <a:buNone/>
            </a:pPr>
            <a:endParaRPr lang="en-US" altLang="en-US" sz="2000" b="1" dirty="0">
              <a:solidFill>
                <a:srgbClr val="EAEAEA"/>
              </a:solidFill>
              <a:latin typeface="Stone Sans ITC TT-Semi" charset="0"/>
            </a:endParaRPr>
          </a:p>
          <a:p>
            <a:pPr algn="ctr" eaLnBrk="0" fontAlgn="base" hangingPunct="0">
              <a:spcBef>
                <a:spcPct val="0"/>
              </a:spcBef>
              <a:spcAft>
                <a:spcPct val="0"/>
              </a:spcAft>
              <a:buClrTx/>
              <a:buSzTx/>
              <a:buFontTx/>
              <a:buNone/>
            </a:pPr>
            <a:r>
              <a:rPr lang="en-US" altLang="en-US" sz="1800" b="1" dirty="0">
                <a:solidFill>
                  <a:srgbClr val="EAEAEA"/>
                </a:solidFill>
                <a:latin typeface="Stone Sans ITC TT-Semi" charset="0"/>
              </a:rPr>
              <a:t>tfeeney@millschoolvt.org</a:t>
            </a:r>
          </a:p>
          <a:p>
            <a:pPr algn="ctr" eaLnBrk="0" fontAlgn="base" hangingPunct="0">
              <a:spcBef>
                <a:spcPct val="0"/>
              </a:spcBef>
              <a:spcAft>
                <a:spcPct val="0"/>
              </a:spcAft>
              <a:buClrTx/>
              <a:buSzTx/>
              <a:buFontTx/>
              <a:buNone/>
            </a:pPr>
            <a:endParaRPr lang="en-US" altLang="en-US" sz="1600" b="1" dirty="0">
              <a:solidFill>
                <a:srgbClr val="EAEAEA"/>
              </a:solidFill>
              <a:latin typeface="Stone Sans ITC TT-Semi" charset="0"/>
            </a:endParaRPr>
          </a:p>
        </p:txBody>
      </p:sp>
      <p:sp>
        <p:nvSpPr>
          <p:cNvPr id="15365" name="Rectangle 4"/>
          <p:cNvSpPr>
            <a:spLocks noChangeArrowheads="1"/>
          </p:cNvSpPr>
          <p:nvPr/>
        </p:nvSpPr>
        <p:spPr bwMode="auto">
          <a:xfrm>
            <a:off x="-515938" y="2803526"/>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0"/>
              </a:spcBef>
              <a:spcAft>
                <a:spcPct val="0"/>
              </a:spcAft>
              <a:buClrTx/>
              <a:buSzTx/>
              <a:buFontTx/>
              <a:buNone/>
            </a:pPr>
            <a:endParaRPr lang="en-US" altLang="en-US" sz="2000" b="1">
              <a:solidFill>
                <a:srgbClr val="EAEAEA"/>
              </a:solidFill>
              <a:latin typeface="Stone Sans ITC TT-Semi" charset="0"/>
            </a:endParaRPr>
          </a:p>
        </p:txBody>
      </p:sp>
      <p:sp>
        <p:nvSpPr>
          <p:cNvPr id="2" name="TextBox 1">
            <a:extLst>
              <a:ext uri="{FF2B5EF4-FFF2-40B4-BE49-F238E27FC236}">
                <a16:creationId xmlns:a16="http://schemas.microsoft.com/office/drawing/2014/main" id="{9FD376E9-24D5-1B18-CEE6-EBDA8530089C}"/>
              </a:ext>
            </a:extLst>
          </p:cNvPr>
          <p:cNvSpPr txBox="1"/>
          <p:nvPr/>
        </p:nvSpPr>
        <p:spPr>
          <a:xfrm>
            <a:off x="657546" y="534256"/>
            <a:ext cx="10695398" cy="1138773"/>
          </a:xfrm>
          <a:prstGeom prst="rect">
            <a:avLst/>
          </a:prstGeom>
          <a:solidFill>
            <a:srgbClr val="EC0D08"/>
          </a:solidFill>
        </p:spPr>
        <p:txBody>
          <a:bodyPr wrap="square" rtlCol="0">
            <a:spAutoFit/>
          </a:bodyPr>
          <a:lstStyle/>
          <a:p>
            <a:pPr algn="ctr"/>
            <a:r>
              <a:rPr lang="en-US" sz="4000" b="1" dirty="0">
                <a:effectLst>
                  <a:outerShdw blurRad="38100" dist="38100" dir="2700000" algn="tl">
                    <a:srgbClr val="000000">
                      <a:alpha val="43137"/>
                    </a:srgbClr>
                  </a:outerShdw>
                </a:effectLst>
              </a:rPr>
              <a:t>There’s Always Something that Works</a:t>
            </a:r>
          </a:p>
          <a:p>
            <a:pPr algn="ctr"/>
            <a:r>
              <a:rPr lang="en-US" sz="2800" b="1" dirty="0">
                <a:effectLst>
                  <a:outerShdw blurRad="38100" dist="38100" dir="2700000" algn="tl">
                    <a:srgbClr val="000000">
                      <a:alpha val="43137"/>
                    </a:srgbClr>
                  </a:outerShdw>
                </a:effectLst>
              </a:rPr>
              <a:t>Helping People to Live a Life of Meaning and Purpose</a:t>
            </a:r>
          </a:p>
        </p:txBody>
      </p:sp>
      <p:pic>
        <p:nvPicPr>
          <p:cNvPr id="6" name="Picture 5">
            <a:extLst>
              <a:ext uri="{FF2B5EF4-FFF2-40B4-BE49-F238E27FC236}">
                <a16:creationId xmlns:a16="http://schemas.microsoft.com/office/drawing/2014/main" id="{255CFE37-3B0F-35A4-A7A2-2473261FF00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8051" y="1937009"/>
            <a:ext cx="2321853" cy="2129907"/>
          </a:xfrm>
          <a:prstGeom prst="rect">
            <a:avLst/>
          </a:prstGeom>
          <a:noFill/>
          <a:ln>
            <a:noFill/>
          </a:ln>
        </p:spPr>
      </p:pic>
    </p:spTree>
    <p:extLst>
      <p:ext uri="{BB962C8B-B14F-4D97-AF65-F5344CB8AC3E}">
        <p14:creationId xmlns:p14="http://schemas.microsoft.com/office/powerpoint/2010/main" val="35635315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321" y="278926"/>
            <a:ext cx="11486507" cy="1371600"/>
          </a:xfrm>
          <a:solidFill>
            <a:schemeClr val="tx2">
              <a:lumMod val="50000"/>
            </a:schemeClr>
          </a:solidFill>
          <a:ln>
            <a:solidFill>
              <a:srgbClr val="FF9933"/>
            </a:solidFill>
          </a:ln>
        </p:spPr>
        <p:txBody>
          <a:bodyPr/>
          <a:lstStyle/>
          <a:p>
            <a:pPr>
              <a:defRPr/>
            </a:pPr>
            <a:r>
              <a:rPr lang="en-US" dirty="0"/>
              <a:t>BASIC ASSUMPTIONS TO GUIDE </a:t>
            </a:r>
            <a:br>
              <a:rPr lang="en-US" dirty="0"/>
            </a:br>
            <a:r>
              <a:rPr lang="en-US" dirty="0"/>
              <a:t>DAY-TO-DAY WORK</a:t>
            </a:r>
            <a:endParaRPr lang="en-US" sz="3200" dirty="0"/>
          </a:p>
        </p:txBody>
      </p:sp>
      <p:sp>
        <p:nvSpPr>
          <p:cNvPr id="3" name="TextBox 2"/>
          <p:cNvSpPr txBox="1"/>
          <p:nvPr/>
        </p:nvSpPr>
        <p:spPr>
          <a:xfrm>
            <a:off x="949430" y="1812387"/>
            <a:ext cx="10286790" cy="4770537"/>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We never give up.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We are always hopeful.</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We work with difficult people, we know that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the work is difficult, and it’s OK.</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ＭＳ Ｐゴシック" pitchFamily="-109" charset="-128"/>
                <a:cs typeface="+mn-cs"/>
              </a:rPr>
              <a:t>We expect we’ll get to the 2</a:t>
            </a:r>
            <a:r>
              <a:rPr kumimoji="0" lang="en-US" sz="3200" b="1" i="0" u="none" strike="noStrike" kern="0" cap="none" spc="0" normalizeH="0" baseline="30000" noProof="0" dirty="0">
                <a:ln>
                  <a:noFill/>
                </a:ln>
                <a:solidFill>
                  <a:srgbClr val="CCECFF"/>
                </a:solidFill>
                <a:effectLst>
                  <a:outerShdw blurRad="38100" dist="38100" dir="2700000" algn="tl">
                    <a:srgbClr val="000000"/>
                  </a:outerShdw>
                </a:effectLst>
                <a:uLnTx/>
                <a:uFillTx/>
                <a:latin typeface="Arial"/>
                <a:ea typeface="ＭＳ Ｐゴシック" pitchFamily="-109" charset="-128"/>
                <a:cs typeface="+mn-cs"/>
              </a:rPr>
              <a:t>nd</a:t>
            </a:r>
            <a:r>
              <a:rPr kumimoji="0" lang="en-US" sz="32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ＭＳ Ｐゴシック" pitchFamily="-109" charset="-128"/>
                <a:cs typeface="+mn-cs"/>
              </a:rPr>
              <a:t> (and 3</a:t>
            </a:r>
            <a:r>
              <a:rPr kumimoji="0" lang="en-US" sz="3200" b="1" i="0" u="none" strike="noStrike" kern="0" cap="none" spc="0" normalizeH="0" baseline="30000" noProof="0" dirty="0">
                <a:ln>
                  <a:noFill/>
                </a:ln>
                <a:solidFill>
                  <a:srgbClr val="CCECFF"/>
                </a:solidFill>
                <a:effectLst>
                  <a:outerShdw blurRad="38100" dist="38100" dir="2700000" algn="tl">
                    <a:srgbClr val="000000"/>
                  </a:outerShdw>
                </a:effectLst>
                <a:uLnTx/>
                <a:uFillTx/>
                <a:latin typeface="Arial"/>
                <a:ea typeface="ＭＳ Ｐゴシック" pitchFamily="-109" charset="-128"/>
                <a:cs typeface="+mn-cs"/>
              </a:rPr>
              <a:t>rd</a:t>
            </a:r>
            <a:r>
              <a:rPr kumimoji="0" lang="en-US" sz="32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ＭＳ Ｐゴシック" pitchFamily="-109" charset="-128"/>
                <a:cs typeface="+mn-cs"/>
              </a:rPr>
              <a:t> and 4</a:t>
            </a:r>
            <a:r>
              <a:rPr kumimoji="0" lang="en-US" sz="3200" b="1" i="0" u="none" strike="noStrike" kern="0" cap="none" spc="0" normalizeH="0" baseline="30000" noProof="0" dirty="0">
                <a:ln>
                  <a:noFill/>
                </a:ln>
                <a:solidFill>
                  <a:srgbClr val="CCECFF"/>
                </a:solidFill>
                <a:effectLst>
                  <a:outerShdw blurRad="38100" dist="38100" dir="2700000" algn="tl">
                    <a:srgbClr val="000000"/>
                  </a:outerShdw>
                </a:effectLst>
                <a:uLnTx/>
                <a:uFillTx/>
                <a:latin typeface="Arial"/>
                <a:ea typeface="ＭＳ Ｐゴシック" pitchFamily="-109" charset="-128"/>
                <a:cs typeface="+mn-cs"/>
              </a:rPr>
              <a:t>th</a:t>
            </a:r>
            <a:r>
              <a:rPr kumimoji="0" lang="en-US" sz="32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ＭＳ Ｐゴシック" pitchFamily="-109" charset="-128"/>
                <a:cs typeface="+mn-cs"/>
              </a:rPr>
              <a:t>) ideas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ＭＳ Ｐゴシック" pitchFamily="-109" charset="-128"/>
                <a:cs typeface="+mn-cs"/>
              </a:rPr>
              <a:t>before we’ll have sustainable success.</a:t>
            </a:r>
            <a:endParaRPr kumimoji="0" lang="en-US" sz="32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We know that </a:t>
            </a:r>
            <a:r>
              <a:rPr kumimoji="0" lang="en-US" sz="32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there’s always something that works</a:t>
            </a:r>
            <a:r>
              <a:rPr kumimoji="0" lang="en-US" sz="32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a:t>
            </a:r>
          </a:p>
        </p:txBody>
      </p:sp>
    </p:spTree>
    <p:extLst>
      <p:ext uri="{BB962C8B-B14F-4D97-AF65-F5344CB8AC3E}">
        <p14:creationId xmlns:p14="http://schemas.microsoft.com/office/powerpoint/2010/main" val="323853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90C2F-93A5-CEC3-7750-D5237EA88BC6}"/>
              </a:ext>
            </a:extLst>
          </p:cNvPr>
          <p:cNvSpPr>
            <a:spLocks noGrp="1"/>
          </p:cNvSpPr>
          <p:nvPr>
            <p:ph type="title"/>
          </p:nvPr>
        </p:nvSpPr>
        <p:spPr>
          <a:xfrm>
            <a:off x="611716" y="2857500"/>
            <a:ext cx="10968567" cy="1143000"/>
          </a:xfrm>
        </p:spPr>
        <p:txBody>
          <a:bodyPr/>
          <a:lstStyle/>
          <a:p>
            <a:r>
              <a:rPr lang="en-US" sz="6600" dirty="0"/>
              <a:t>Figuring out What Works</a:t>
            </a:r>
          </a:p>
        </p:txBody>
      </p:sp>
    </p:spTree>
    <p:extLst>
      <p:ext uri="{BB962C8B-B14F-4D97-AF65-F5344CB8AC3E}">
        <p14:creationId xmlns:p14="http://schemas.microsoft.com/office/powerpoint/2010/main" val="4055611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484" y="190500"/>
            <a:ext cx="10968567" cy="1143000"/>
          </a:xfrm>
          <a:solidFill>
            <a:schemeClr val="tx2">
              <a:lumMod val="50000"/>
            </a:schemeClr>
          </a:solidFill>
          <a:ln>
            <a:solidFill>
              <a:srgbClr val="FF0000"/>
            </a:solidFill>
          </a:ln>
        </p:spPr>
        <p:txBody>
          <a:bodyPr/>
          <a:lstStyle/>
          <a:p>
            <a:r>
              <a:rPr lang="en-US" sz="3600" dirty="0"/>
              <a:t>The Importance of Meaning and Context in the Development of Supports:</a:t>
            </a:r>
          </a:p>
        </p:txBody>
      </p:sp>
      <p:sp>
        <p:nvSpPr>
          <p:cNvPr id="3" name="Content Placeholder 2"/>
          <p:cNvSpPr>
            <a:spLocks noGrp="1"/>
          </p:cNvSpPr>
          <p:nvPr>
            <p:ph idx="1"/>
          </p:nvPr>
        </p:nvSpPr>
        <p:spPr>
          <a:xfrm>
            <a:off x="607484" y="1436053"/>
            <a:ext cx="10968567" cy="4497387"/>
          </a:xfrm>
        </p:spPr>
        <p:txBody>
          <a:bodyPr/>
          <a:lstStyle/>
          <a:p>
            <a:pPr>
              <a:buFont typeface="Arial" panose="020B0604020202020204" pitchFamily="34" charset="0"/>
              <a:buChar char="•"/>
            </a:pPr>
            <a:r>
              <a:rPr lang="en-US" b="1" dirty="0">
                <a:solidFill>
                  <a:srgbClr val="FFFF00"/>
                </a:solidFill>
                <a:latin typeface="Calibri" panose="020F0502020204030204" pitchFamily="34" charset="0"/>
              </a:rPr>
              <a:t>In the absence of meaningful engagement in chosen life activities all interventions will fail.  </a:t>
            </a:r>
            <a:r>
              <a:rPr lang="en-US" sz="2400" b="1" i="1" dirty="0">
                <a:solidFill>
                  <a:srgbClr val="FFFF00"/>
                </a:solidFill>
                <a:latin typeface="Calibri" panose="020F0502020204030204" pitchFamily="34" charset="0"/>
              </a:rPr>
              <a:t>(Mark Ylvisaker)</a:t>
            </a:r>
          </a:p>
          <a:p>
            <a:pPr>
              <a:buFont typeface="Arial" panose="020B0604020202020204" pitchFamily="34" charset="0"/>
              <a:buChar char="•"/>
            </a:pPr>
            <a:endParaRPr lang="en-US" b="1" dirty="0">
              <a:solidFill>
                <a:srgbClr val="FFFF00"/>
              </a:solidFill>
              <a:latin typeface="Calibri" panose="020F0502020204030204" pitchFamily="34" charset="0"/>
            </a:endParaRPr>
          </a:p>
          <a:p>
            <a:pPr>
              <a:buFont typeface="Arial" panose="020B0604020202020204" pitchFamily="34" charset="0"/>
              <a:buChar char="•"/>
            </a:pPr>
            <a:r>
              <a:rPr lang="en-US" b="1" dirty="0">
                <a:solidFill>
                  <a:srgbClr val="FFFF00"/>
                </a:solidFill>
                <a:latin typeface="Calibri" panose="020F0502020204030204" pitchFamily="34" charset="0"/>
              </a:rPr>
              <a:t>The focus of all interventions must be on the development of meaningful life roles and activities. This is an iterative process that requires patience and long-range thinking.</a:t>
            </a:r>
          </a:p>
          <a:p>
            <a:pPr marL="0" indent="0">
              <a:buNone/>
            </a:pPr>
            <a:endParaRPr lang="en-US" b="1" dirty="0">
              <a:solidFill>
                <a:srgbClr val="FFFF00"/>
              </a:solidFill>
              <a:latin typeface="Calibri" panose="020F0502020204030204" pitchFamily="34" charset="0"/>
            </a:endParaRPr>
          </a:p>
          <a:p>
            <a:pPr>
              <a:buFont typeface="Arial" panose="020B0604020202020204" pitchFamily="34" charset="0"/>
              <a:buChar char="•"/>
            </a:pPr>
            <a:r>
              <a:rPr lang="en-US" b="1" dirty="0">
                <a:solidFill>
                  <a:srgbClr val="FFFF00"/>
                </a:solidFill>
                <a:latin typeface="Calibri" panose="020F0502020204030204" pitchFamily="34" charset="0"/>
              </a:rPr>
              <a:t>Everything we do must be developed in the context of the person‘s life, wherever that life may be. And conceived with the realities of that person’s life.</a:t>
            </a:r>
          </a:p>
          <a:p>
            <a:pPr>
              <a:buFont typeface="Arial" panose="020B0604020202020204" pitchFamily="34" charset="0"/>
              <a:buChar char="•"/>
            </a:pPr>
            <a:endParaRPr lang="en-US" sz="1200" b="1" dirty="0">
              <a:solidFill>
                <a:srgbClr val="FFFF00"/>
              </a:solidFill>
              <a:latin typeface="Calibri" panose="020F0502020204030204" pitchFamily="34" charset="0"/>
            </a:endParaRPr>
          </a:p>
          <a:p>
            <a:pPr marL="0" indent="0">
              <a:buNone/>
            </a:pPr>
            <a:endParaRPr lang="en-US" b="1" dirty="0">
              <a:solidFill>
                <a:srgbClr val="FFFF00"/>
              </a:solidFill>
              <a:latin typeface="Calibri" panose="020F0502020204030204" pitchFamily="34" charset="0"/>
            </a:endParaRPr>
          </a:p>
          <a:p>
            <a:pPr>
              <a:buFont typeface="Arial" panose="020B0604020202020204" pitchFamily="34" charset="0"/>
              <a:buChar char="•"/>
            </a:pPr>
            <a:endParaRPr lang="en-US" b="1" dirty="0">
              <a:solidFill>
                <a:srgbClr val="FFFF00"/>
              </a:solidFill>
              <a:latin typeface="Calibri" panose="020F0502020204030204" pitchFamily="34" charset="0"/>
            </a:endParaRPr>
          </a:p>
          <a:p>
            <a:pPr marL="0" indent="0">
              <a:buNone/>
            </a:pPr>
            <a:endParaRPr lang="en-US" sz="3600" b="1" dirty="0">
              <a:solidFill>
                <a:srgbClr val="FFFF00"/>
              </a:solidFill>
              <a:latin typeface="Calibri" panose="020F0502020204030204" pitchFamily="34" charset="0"/>
            </a:endParaRPr>
          </a:p>
          <a:p>
            <a:endParaRPr lang="en-US" dirty="0"/>
          </a:p>
        </p:txBody>
      </p:sp>
    </p:spTree>
    <p:extLst>
      <p:ext uri="{BB962C8B-B14F-4D97-AF65-F5344CB8AC3E}">
        <p14:creationId xmlns:p14="http://schemas.microsoft.com/office/powerpoint/2010/main" val="3336791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7485" y="1779687"/>
            <a:ext cx="10839073" cy="5078313"/>
          </a:xfrm>
          <a:prstGeom prst="rect">
            <a:avLst/>
          </a:prstGeom>
        </p:spPr>
        <p:txBody>
          <a:bodyPr wrap="square">
            <a:spAutoFit/>
          </a:bodyPr>
          <a:lstStyle/>
          <a:p>
            <a:pPr marL="1028700" marR="0" lvl="1" indent="-5715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mn-cs"/>
              </a:rPr>
              <a:t>Effective supports are person </a:t>
            </a:r>
            <a:r>
              <a:rPr kumimoji="0" lang="en-US" sz="3600" b="1" i="1" u="none" strike="noStrike" kern="1200" cap="none" spc="0" normalizeH="0" baseline="0" noProof="0" dirty="0">
                <a:ln>
                  <a:noFill/>
                </a:ln>
                <a:solidFill>
                  <a:srgbClr val="FFFF00"/>
                </a:solidFill>
                <a:effectLst/>
                <a:uLnTx/>
                <a:uFillTx/>
                <a:latin typeface="Calibri" panose="020F0502020204030204" pitchFamily="34" charset="0"/>
                <a:ea typeface="+mn-ea"/>
                <a:cs typeface="+mn-cs"/>
              </a:rPr>
              <a:t>driven</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mn-cs"/>
              </a:rPr>
              <a:t>. </a:t>
            </a:r>
          </a:p>
          <a:p>
            <a:pPr marL="457200" marR="0" lvl="1" indent="0" algn="l" defTabSz="914400" rtl="0" eaLnBrk="1" fontAlgn="b"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mn-cs"/>
            </a:endParaRPr>
          </a:p>
          <a:p>
            <a:pPr marL="1028700" marR="0" lvl="1" indent="-5715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mn-cs"/>
              </a:rPr>
              <a:t>Family, friends,</a:t>
            </a:r>
            <a:r>
              <a:rPr lang="en-US" sz="3600" b="1" dirty="0">
                <a:solidFill>
                  <a:srgbClr val="FFFF00"/>
                </a:solidFill>
                <a:latin typeface="Calibri" panose="020F0502020204030204" pitchFamily="34" charset="0"/>
              </a:rPr>
              <a:t>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mn-cs"/>
              </a:rPr>
              <a:t>and the actual person who is receiving supports are the experts and are critical contributors to any success. </a:t>
            </a:r>
          </a:p>
          <a:p>
            <a:pPr marL="1028700" marR="0" lvl="1" indent="-5715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endPar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mn-cs"/>
            </a:endParaRPr>
          </a:p>
          <a:p>
            <a:pPr marL="1028700" marR="0" lvl="1" indent="-5715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mn-cs"/>
              </a:rPr>
              <a:t>Acute and any other inpatient rehabilitation is ‘table setting”!</a:t>
            </a:r>
          </a:p>
          <a:p>
            <a:pPr marL="1028700" marR="0" lvl="1" indent="-5715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endPar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mn-cs"/>
            </a:endParaRPr>
          </a:p>
        </p:txBody>
      </p:sp>
      <p:sp>
        <p:nvSpPr>
          <p:cNvPr id="2" name="Title 1"/>
          <p:cNvSpPr>
            <a:spLocks noGrp="1"/>
          </p:cNvSpPr>
          <p:nvPr>
            <p:ph type="title"/>
          </p:nvPr>
        </p:nvSpPr>
        <p:spPr>
          <a:solidFill>
            <a:srgbClr val="0070C0"/>
          </a:solidFill>
          <a:ln w="25400">
            <a:solidFill>
              <a:schemeClr val="tx1"/>
            </a:solidFill>
          </a:ln>
        </p:spPr>
        <p:txBody>
          <a:bodyPr/>
          <a:lstStyle/>
          <a:p>
            <a:r>
              <a:rPr lang="en-US" sz="3600" dirty="0"/>
              <a:t>The Importance of Meaning in the Development of Any Successful Contextual Supports:</a:t>
            </a:r>
          </a:p>
        </p:txBody>
      </p:sp>
    </p:spTree>
    <p:extLst>
      <p:ext uri="{BB962C8B-B14F-4D97-AF65-F5344CB8AC3E}">
        <p14:creationId xmlns:p14="http://schemas.microsoft.com/office/powerpoint/2010/main" val="2116092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7771" y="1855096"/>
            <a:ext cx="9991005" cy="470898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rgbClr val="FFFF00"/>
                </a:solidFill>
                <a:effectLst/>
                <a:uLnTx/>
                <a:uFillTx/>
                <a:latin typeface="Arial"/>
                <a:ea typeface="ＭＳ Ｐゴシック" charset="-128"/>
                <a:cs typeface="+mn-cs"/>
              </a:rPr>
              <a:t>Helping the people we support to answer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rgbClr val="FFFF00"/>
                </a:solidFill>
                <a:effectLst/>
                <a:uLnTx/>
                <a:uFillTx/>
                <a:latin typeface="Arial"/>
                <a:ea typeface="ＭＳ Ｐゴシック" charset="-128"/>
                <a:cs typeface="+mn-cs"/>
              </a:rPr>
              <a:t>this question: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3600" b="1" i="1" u="none" strike="noStrike" kern="1200" cap="none" spc="0" normalizeH="0" baseline="0" noProof="0" dirty="0">
              <a:ln>
                <a:noFill/>
              </a:ln>
              <a:solidFill>
                <a:srgbClr val="FFFF00"/>
              </a:solidFill>
              <a:effectLst/>
              <a:uLnTx/>
              <a:uFillTx/>
              <a:latin typeface="Arial"/>
              <a:ea typeface="ＭＳ Ｐゴシック"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4400" b="1" i="1"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Arial"/>
                <a:ea typeface="ＭＳ Ｐゴシック" charset="-128"/>
                <a:cs typeface="+mn-cs"/>
              </a:rPr>
              <a:t>Why am I getting up in the morning?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a:ea typeface="ＭＳ Ｐゴシック"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a:ea typeface="ＭＳ Ｐゴシック" charset="-128"/>
                <a:cs typeface="+mn-cs"/>
              </a:rPr>
              <a:t>Core Needs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a:ea typeface="ＭＳ Ｐゴシック" charset="-128"/>
                <a:cs typeface="+mn-cs"/>
              </a:rPr>
              <a:t>(From Deci &amp; Ryan; Pink; Goldstein, etc.)</a:t>
            </a:r>
            <a:r>
              <a:rPr kumimoji="0" lang="en-US" sz="28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a:ea typeface="ＭＳ Ｐゴシック" charset="-128"/>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a:ea typeface="ＭＳ Ｐゴシック"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a:ea typeface="ＭＳ Ｐゴシック" charset="-128"/>
                <a:cs typeface="+mn-cs"/>
              </a:rPr>
              <a:t>Competence, Relatedness, Autonomy, Meaning, Agency</a:t>
            </a:r>
            <a:endParaRPr kumimoji="0" lang="en-US" sz="2800" b="0"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mn-ea"/>
              <a:cs typeface="+mn-cs"/>
            </a:endParaRPr>
          </a:p>
        </p:txBody>
      </p:sp>
      <p:sp>
        <p:nvSpPr>
          <p:cNvPr id="3" name="Rectangle 2"/>
          <p:cNvSpPr/>
          <p:nvPr/>
        </p:nvSpPr>
        <p:spPr bwMode="auto">
          <a:xfrm>
            <a:off x="952500" y="184890"/>
            <a:ext cx="10286999" cy="1247824"/>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p:txBody>
      </p:sp>
      <p:sp>
        <p:nvSpPr>
          <p:cNvPr id="4" name="Title 3"/>
          <p:cNvSpPr txBox="1">
            <a:spLocks/>
          </p:cNvSpPr>
          <p:nvPr/>
        </p:nvSpPr>
        <p:spPr>
          <a:xfrm>
            <a:off x="611716" y="417033"/>
            <a:ext cx="10968567" cy="1143000"/>
          </a:xfrm>
          <a:prstGeom prst="rect">
            <a:avLst/>
          </a:prstGeom>
        </p:spPr>
        <p:txBody>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ＭＳ Ｐゴシック" pitchFamily="-109" charset="-128"/>
                <a:cs typeface="ＭＳ Ｐゴシック" pitchFamily="-109" charset="-128"/>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ＭＳ Ｐゴシック" pitchFamily="-109" charset="-128"/>
              </a:rPr>
              <a:t>Good Intervention is All About:</a:t>
            </a:r>
          </a:p>
        </p:txBody>
      </p:sp>
    </p:spTree>
    <p:extLst>
      <p:ext uri="{BB962C8B-B14F-4D97-AF65-F5344CB8AC3E}">
        <p14:creationId xmlns:p14="http://schemas.microsoft.com/office/powerpoint/2010/main" val="835260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192A719-6BEE-375F-28A4-A6CE1F685107}"/>
              </a:ext>
            </a:extLst>
          </p:cNvPr>
          <p:cNvSpPr/>
          <p:nvPr/>
        </p:nvSpPr>
        <p:spPr bwMode="auto">
          <a:xfrm>
            <a:off x="1173348" y="4241604"/>
            <a:ext cx="9836839" cy="2205871"/>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outerShdw blurRad="38100" dist="38100" dir="2700000" algn="tl">
                  <a:srgbClr val="000000">
                    <a:alpha val="43137"/>
                  </a:srgbClr>
                </a:outerShdw>
              </a:effectLst>
              <a:latin typeface="Arial" pitchFamily="-109" charset="0"/>
            </a:endParaRPr>
          </a:p>
        </p:txBody>
      </p:sp>
      <p:sp>
        <p:nvSpPr>
          <p:cNvPr id="4" name="Rectangle: Rounded Corners 3">
            <a:extLst>
              <a:ext uri="{FF2B5EF4-FFF2-40B4-BE49-F238E27FC236}">
                <a16:creationId xmlns:a16="http://schemas.microsoft.com/office/drawing/2014/main" id="{58E95271-FFD7-A8AC-5442-E2C8A2B8AE0B}"/>
              </a:ext>
            </a:extLst>
          </p:cNvPr>
          <p:cNvSpPr/>
          <p:nvPr/>
        </p:nvSpPr>
        <p:spPr bwMode="auto">
          <a:xfrm>
            <a:off x="1739214" y="1513460"/>
            <a:ext cx="8578392" cy="2205872"/>
          </a:xfrm>
          <a:prstGeom prst="roundRect">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endParaRPr>
          </a:p>
        </p:txBody>
      </p:sp>
      <p:sp>
        <p:nvSpPr>
          <p:cNvPr id="2" name="Title 1"/>
          <p:cNvSpPr>
            <a:spLocks noGrp="1"/>
          </p:cNvSpPr>
          <p:nvPr>
            <p:ph type="title"/>
          </p:nvPr>
        </p:nvSpPr>
        <p:spPr>
          <a:xfrm>
            <a:off x="607485" y="190500"/>
            <a:ext cx="10968567" cy="1143000"/>
          </a:xfrm>
        </p:spPr>
        <p:txBody>
          <a:bodyPr/>
          <a:lstStyle/>
          <a:p>
            <a:pPr>
              <a:defRPr/>
            </a:pPr>
            <a:r>
              <a:rPr lang="en-US" dirty="0"/>
              <a:t>Am I a Producer or a Consumer?</a:t>
            </a:r>
          </a:p>
        </p:txBody>
      </p:sp>
      <p:sp>
        <p:nvSpPr>
          <p:cNvPr id="3" name="Content Placeholder 2"/>
          <p:cNvSpPr>
            <a:spLocks noGrp="1"/>
          </p:cNvSpPr>
          <p:nvPr>
            <p:ph idx="1"/>
          </p:nvPr>
        </p:nvSpPr>
        <p:spPr/>
        <p:txBody>
          <a:bodyPr/>
          <a:lstStyle/>
          <a:p>
            <a:pPr algn="ctr">
              <a:buFont typeface="Wingdings" pitchFamily="-110" charset="2"/>
              <a:buNone/>
              <a:defRPr/>
            </a:pPr>
            <a:r>
              <a:rPr lang="en-US" sz="3600" b="1" i="1" dirty="0">
                <a:ln>
                  <a:solidFill>
                    <a:schemeClr val="accent6">
                      <a:lumMod val="50000"/>
                    </a:schemeClr>
                  </a:solidFill>
                </a:ln>
                <a:solidFill>
                  <a:schemeClr val="accent4">
                    <a:lumMod val="40000"/>
                    <a:lumOff val="60000"/>
                  </a:schemeClr>
                </a:solidFill>
              </a:rPr>
              <a:t>Producers</a:t>
            </a:r>
            <a:r>
              <a:rPr lang="en-US" sz="3600" b="1" i="1" dirty="0">
                <a:ln>
                  <a:solidFill>
                    <a:schemeClr val="accent6">
                      <a:lumMod val="50000"/>
                    </a:schemeClr>
                  </a:solidFill>
                </a:ln>
                <a:solidFill>
                  <a:srgbClr val="FFFF00"/>
                </a:solidFill>
              </a:rPr>
              <a:t> make active choices in life.</a:t>
            </a:r>
          </a:p>
          <a:p>
            <a:pPr algn="ctr">
              <a:buFont typeface="Wingdings" pitchFamily="-110" charset="2"/>
              <a:buNone/>
              <a:defRPr/>
            </a:pPr>
            <a:r>
              <a:rPr lang="en-US" sz="3600" b="1" i="1" dirty="0">
                <a:ln>
                  <a:solidFill>
                    <a:schemeClr val="accent6">
                      <a:lumMod val="50000"/>
                    </a:schemeClr>
                  </a:solidFill>
                </a:ln>
                <a:solidFill>
                  <a:schemeClr val="accent4">
                    <a:lumMod val="40000"/>
                    <a:lumOff val="60000"/>
                  </a:schemeClr>
                </a:solidFill>
              </a:rPr>
              <a:t>Producers</a:t>
            </a:r>
            <a:r>
              <a:rPr lang="en-US" sz="3600" b="1" i="1" dirty="0">
                <a:ln>
                  <a:solidFill>
                    <a:schemeClr val="accent6">
                      <a:lumMod val="50000"/>
                    </a:schemeClr>
                  </a:solidFill>
                </a:ln>
                <a:solidFill>
                  <a:srgbClr val="FFFF00"/>
                </a:solidFill>
              </a:rPr>
              <a:t> have agency in life.</a:t>
            </a:r>
          </a:p>
          <a:p>
            <a:pPr marL="342900" marR="0" lvl="0" indent="-342900" algn="ctr" defTabSz="914400" rtl="0" eaLnBrk="0" fontAlgn="base" latinLnBrk="0" hangingPunct="0">
              <a:lnSpc>
                <a:spcPct val="100000"/>
              </a:lnSpc>
              <a:spcBef>
                <a:spcPct val="20000"/>
              </a:spcBef>
              <a:spcAft>
                <a:spcPct val="0"/>
              </a:spcAft>
              <a:buClr>
                <a:srgbClr val="CCECFF"/>
              </a:buClr>
              <a:buSzPct val="115000"/>
              <a:buFont typeface="Wingdings" pitchFamily="-110" charset="2"/>
              <a:buNone/>
              <a:tabLst/>
              <a:defRPr/>
            </a:pPr>
            <a:r>
              <a:rPr kumimoji="0" lang="en-US" sz="3600" b="1" i="1" u="none" strike="noStrike" kern="0" cap="none" spc="0" normalizeH="0" baseline="0" noProof="0" dirty="0">
                <a:ln>
                  <a:solidFill>
                    <a:srgbClr val="00B95C">
                      <a:lumMod val="50000"/>
                    </a:srgbClr>
                  </a:solidFill>
                </a:ln>
                <a:solidFill>
                  <a:schemeClr val="accent4">
                    <a:lumMod val="40000"/>
                    <a:lumOff val="60000"/>
                  </a:schemeClr>
                </a:solidFill>
                <a:effectLst>
                  <a:outerShdw blurRad="38100" dist="38100" dir="2700000" algn="tl">
                    <a:srgbClr val="000000"/>
                  </a:outerShdw>
                </a:effectLst>
                <a:uLnTx/>
                <a:uFillTx/>
                <a:latin typeface="Arial"/>
                <a:ea typeface="ＭＳ Ｐゴシック" pitchFamily="-109" charset="-128"/>
              </a:rPr>
              <a:t>Producers</a:t>
            </a:r>
            <a:r>
              <a:rPr kumimoji="0" lang="en-US" sz="3600" b="1" i="1" u="none" strike="noStrike" kern="0" cap="none" spc="0" normalizeH="0" baseline="0" noProof="0" dirty="0">
                <a:ln>
                  <a:solidFill>
                    <a:srgbClr val="00B95C">
                      <a:lumMod val="50000"/>
                    </a:srgbClr>
                  </a:solidFill>
                </a:ln>
                <a:solidFill>
                  <a:srgbClr val="FFFF00"/>
                </a:solidFill>
                <a:effectLst>
                  <a:outerShdw blurRad="38100" dist="38100" dir="2700000" algn="tl">
                    <a:srgbClr val="000000"/>
                  </a:outerShdw>
                </a:effectLst>
                <a:uLnTx/>
                <a:uFillTx/>
                <a:latin typeface="Arial"/>
                <a:ea typeface="ＭＳ Ｐゴシック" pitchFamily="-109" charset="-128"/>
              </a:rPr>
              <a:t> live meaningful lives</a:t>
            </a:r>
          </a:p>
          <a:p>
            <a:pPr>
              <a:buFont typeface="Wingdings" pitchFamily="-110" charset="2"/>
              <a:buNone/>
              <a:defRPr/>
            </a:pPr>
            <a:endParaRPr lang="en-US" sz="4400" b="1" dirty="0">
              <a:ln>
                <a:solidFill>
                  <a:schemeClr val="accent6">
                    <a:lumMod val="50000"/>
                  </a:schemeClr>
                </a:solidFill>
              </a:ln>
              <a:solidFill>
                <a:srgbClr val="FFFF00"/>
              </a:solidFill>
            </a:endParaRPr>
          </a:p>
          <a:p>
            <a:pPr algn="ctr">
              <a:buFont typeface="Wingdings" pitchFamily="-110" charset="2"/>
              <a:buNone/>
              <a:defRPr/>
            </a:pPr>
            <a:r>
              <a:rPr lang="en-US" sz="3600" b="1" i="1" dirty="0">
                <a:ln>
                  <a:solidFill>
                    <a:schemeClr val="accent6">
                      <a:lumMod val="50000"/>
                    </a:schemeClr>
                  </a:solidFill>
                </a:ln>
                <a:solidFill>
                  <a:srgbClr val="C00000"/>
                </a:solidFill>
              </a:rPr>
              <a:t>Consumers</a:t>
            </a:r>
            <a:r>
              <a:rPr lang="en-US" sz="3600" b="1" i="1" dirty="0">
                <a:ln>
                  <a:solidFill>
                    <a:schemeClr val="accent6">
                      <a:lumMod val="50000"/>
                    </a:schemeClr>
                  </a:solidFill>
                </a:ln>
                <a:solidFill>
                  <a:srgbClr val="FFFF00"/>
                </a:solidFill>
              </a:rPr>
              <a:t> live more fraught lives.</a:t>
            </a:r>
          </a:p>
          <a:p>
            <a:pPr algn="ctr">
              <a:buFont typeface="Wingdings" pitchFamily="-110" charset="2"/>
              <a:buNone/>
              <a:defRPr/>
            </a:pPr>
            <a:r>
              <a:rPr lang="en-US" sz="3600" b="1" i="1" dirty="0">
                <a:ln>
                  <a:solidFill>
                    <a:schemeClr val="accent6">
                      <a:lumMod val="50000"/>
                    </a:schemeClr>
                  </a:solidFill>
                </a:ln>
                <a:solidFill>
                  <a:srgbClr val="C00000"/>
                </a:solidFill>
              </a:rPr>
              <a:t>Consumers</a:t>
            </a:r>
            <a:r>
              <a:rPr lang="en-US" sz="3600" b="1" i="1" dirty="0">
                <a:ln>
                  <a:solidFill>
                    <a:schemeClr val="accent6">
                      <a:lumMod val="50000"/>
                    </a:schemeClr>
                  </a:solidFill>
                </a:ln>
                <a:solidFill>
                  <a:srgbClr val="FFFF00"/>
                </a:solidFill>
              </a:rPr>
              <a:t> passively respond to events.</a:t>
            </a:r>
          </a:p>
          <a:p>
            <a:pPr algn="ctr">
              <a:buFont typeface="Wingdings" pitchFamily="-110" charset="2"/>
              <a:buNone/>
              <a:defRPr/>
            </a:pPr>
            <a:r>
              <a:rPr lang="en-US" sz="3600" b="1" i="1" dirty="0">
                <a:ln>
                  <a:solidFill>
                    <a:schemeClr val="accent6">
                      <a:lumMod val="50000"/>
                    </a:schemeClr>
                  </a:solidFill>
                </a:ln>
                <a:solidFill>
                  <a:srgbClr val="C00000"/>
                </a:solidFill>
              </a:rPr>
              <a:t>Consumers</a:t>
            </a:r>
            <a:r>
              <a:rPr lang="en-US" sz="3600" b="1" i="1" dirty="0">
                <a:ln>
                  <a:solidFill>
                    <a:schemeClr val="accent6">
                      <a:lumMod val="50000"/>
                    </a:schemeClr>
                  </a:solidFill>
                </a:ln>
                <a:solidFill>
                  <a:srgbClr val="FFFF00"/>
                </a:solidFill>
              </a:rPr>
              <a:t> live lives of quiet desperation.</a:t>
            </a:r>
          </a:p>
        </p:txBody>
      </p:sp>
    </p:spTree>
    <p:extLst>
      <p:ext uri="{BB962C8B-B14F-4D97-AF65-F5344CB8AC3E}">
        <p14:creationId xmlns:p14="http://schemas.microsoft.com/office/powerpoint/2010/main" val="2849656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952" y="252502"/>
            <a:ext cx="10968567" cy="1143000"/>
          </a:xfrm>
          <a:solidFill>
            <a:schemeClr val="accent2">
              <a:lumMod val="75000"/>
            </a:schemeClr>
          </a:solidFill>
        </p:spPr>
        <p:txBody>
          <a:bodyPr/>
          <a:lstStyle/>
          <a:p>
            <a:r>
              <a:rPr lang="en-US" sz="3200" dirty="0">
                <a:solidFill>
                  <a:srgbClr val="FFC000"/>
                </a:solidFill>
              </a:rPr>
              <a:t>Consumers</a:t>
            </a:r>
            <a:r>
              <a:rPr lang="en-US" sz="3200" dirty="0">
                <a:solidFill>
                  <a:schemeClr val="tx1">
                    <a:lumMod val="90000"/>
                  </a:schemeClr>
                </a:solidFill>
              </a:rPr>
              <a:t> Have Little Social Capital </a:t>
            </a:r>
            <a:br>
              <a:rPr lang="en-US" sz="2800" dirty="0">
                <a:solidFill>
                  <a:schemeClr val="tx1">
                    <a:lumMod val="90000"/>
                  </a:schemeClr>
                </a:solidFill>
              </a:rPr>
            </a:br>
            <a:r>
              <a:rPr lang="en-US" sz="2800" dirty="0">
                <a:solidFill>
                  <a:schemeClr val="tx1">
                    <a:lumMod val="90000"/>
                  </a:schemeClr>
                </a:solidFill>
              </a:rPr>
              <a:t>with Little Social Capital it’s Hard to Have a Meaningful Life</a:t>
            </a:r>
          </a:p>
        </p:txBody>
      </p:sp>
      <p:sp>
        <p:nvSpPr>
          <p:cNvPr id="3" name="Rectangle 2"/>
          <p:cNvSpPr/>
          <p:nvPr/>
        </p:nvSpPr>
        <p:spPr>
          <a:xfrm>
            <a:off x="1030371" y="1552433"/>
            <a:ext cx="10341674" cy="5570756"/>
          </a:xfrm>
          <a:prstGeom prst="rect">
            <a:avLst/>
          </a:prstGeom>
        </p:spPr>
        <p:txBody>
          <a:bodyPr wrap="square">
            <a:spAutoFit/>
          </a:bodyPr>
          <a:lstStyle/>
          <a:p>
            <a:pPr algn="ctr"/>
            <a:r>
              <a:rPr lang="en-US" sz="2800" b="1" dirty="0">
                <a:solidFill>
                  <a:srgbClr val="FFFF00"/>
                </a:solidFill>
              </a:rPr>
              <a:t>Three indicators that are characteristic of  Positive Social Capital: </a:t>
            </a:r>
          </a:p>
          <a:p>
            <a:endParaRPr lang="en-US" sz="2800" b="1" dirty="0"/>
          </a:p>
          <a:p>
            <a:pPr marL="285750" indent="-285750">
              <a:buFont typeface="Arial" panose="020B0604020202020204" pitchFamily="34" charset="0"/>
              <a:buChar char="•"/>
            </a:pPr>
            <a:r>
              <a:rPr lang="en-US" sz="2800" b="1" dirty="0"/>
              <a:t>Informal associations with friends, family, and neighbors </a:t>
            </a:r>
          </a:p>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Formal participation in a number of different types of voluntary organization (i.e. civic participation) –  [for many, this does NOT include joining a brain injury support group].</a:t>
            </a:r>
          </a:p>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Generalized trust.</a:t>
            </a:r>
          </a:p>
          <a:p>
            <a:pPr marL="285750" indent="-285750">
              <a:buFont typeface="Arial" panose="020B0604020202020204" pitchFamily="34" charset="0"/>
              <a:buChar char="•"/>
            </a:pPr>
            <a:endParaRPr lang="en-US" sz="2800" b="1" dirty="0"/>
          </a:p>
          <a:p>
            <a:pPr algn="r"/>
            <a:r>
              <a:rPr lang="en-US" sz="2000" b="1" i="1" dirty="0"/>
              <a:t>- A.K. Clark</a:t>
            </a:r>
          </a:p>
        </p:txBody>
      </p:sp>
    </p:spTree>
    <p:extLst>
      <p:ext uri="{BB962C8B-B14F-4D97-AF65-F5344CB8AC3E}">
        <p14:creationId xmlns:p14="http://schemas.microsoft.com/office/powerpoint/2010/main" val="3953403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69362-7A07-50CC-41CF-5931B423142B}"/>
              </a:ext>
            </a:extLst>
          </p:cNvPr>
          <p:cNvSpPr>
            <a:spLocks noGrp="1"/>
          </p:cNvSpPr>
          <p:nvPr>
            <p:ph type="title"/>
          </p:nvPr>
        </p:nvSpPr>
        <p:spPr>
          <a:xfrm>
            <a:off x="607485" y="273050"/>
            <a:ext cx="10968567" cy="864634"/>
          </a:xfrm>
          <a:solidFill>
            <a:srgbClr val="00B050"/>
          </a:solidFill>
        </p:spPr>
        <p:txBody>
          <a:bodyPr/>
          <a:lstStyle/>
          <a:p>
            <a:r>
              <a:rPr lang="en-US" dirty="0"/>
              <a:t>From Consumer to Producer</a:t>
            </a:r>
          </a:p>
        </p:txBody>
      </p:sp>
      <p:sp>
        <p:nvSpPr>
          <p:cNvPr id="3" name="Content Placeholder 2">
            <a:extLst>
              <a:ext uri="{FF2B5EF4-FFF2-40B4-BE49-F238E27FC236}">
                <a16:creationId xmlns:a16="http://schemas.microsoft.com/office/drawing/2014/main" id="{86223C78-E9CF-9E1B-2F07-5B9C267D4B96}"/>
              </a:ext>
            </a:extLst>
          </p:cNvPr>
          <p:cNvSpPr>
            <a:spLocks noGrp="1"/>
          </p:cNvSpPr>
          <p:nvPr>
            <p:ph idx="1"/>
          </p:nvPr>
        </p:nvSpPr>
        <p:spPr>
          <a:xfrm>
            <a:off x="202019" y="1258371"/>
            <a:ext cx="11738344" cy="4497387"/>
          </a:xfrm>
        </p:spPr>
        <p:txBody>
          <a:bodyPr/>
          <a:lstStyle/>
          <a:p>
            <a:pPr>
              <a:buNone/>
              <a:defRPr/>
            </a:pPr>
            <a:r>
              <a:rPr lang="en-US" sz="3200" b="1" i="1" dirty="0">
                <a:ln>
                  <a:solidFill>
                    <a:schemeClr val="accent6">
                      <a:lumMod val="50000"/>
                    </a:schemeClr>
                  </a:solidFill>
                </a:ln>
                <a:solidFill>
                  <a:srgbClr val="FFFF00"/>
                </a:solidFill>
              </a:rPr>
              <a:t>Producers create and provide resources for themselves and others.</a:t>
            </a:r>
          </a:p>
          <a:p>
            <a:pPr algn="ctr">
              <a:buFont typeface="Wingdings" pitchFamily="-110" charset="2"/>
              <a:buNone/>
              <a:defRPr/>
            </a:pPr>
            <a:endParaRPr lang="en-US" sz="2000" b="1" dirty="0">
              <a:ln>
                <a:solidFill>
                  <a:schemeClr val="accent6">
                    <a:lumMod val="50000"/>
                  </a:schemeClr>
                </a:solidFill>
              </a:ln>
              <a:solidFill>
                <a:srgbClr val="FFFF00"/>
              </a:solidFill>
            </a:endParaRPr>
          </a:p>
          <a:p>
            <a:pPr>
              <a:buFont typeface="Wingdings" pitchFamily="-110" charset="2"/>
              <a:buNone/>
              <a:defRPr/>
            </a:pPr>
            <a:r>
              <a:rPr lang="en-US" sz="3200" b="1" dirty="0">
                <a:ln>
                  <a:solidFill>
                    <a:schemeClr val="accent6">
                      <a:lumMod val="50000"/>
                    </a:schemeClr>
                  </a:solidFill>
                </a:ln>
                <a:solidFill>
                  <a:srgbClr val="FFFF00"/>
                </a:solidFill>
              </a:rPr>
              <a:t>We help </a:t>
            </a:r>
            <a:r>
              <a:rPr lang="en-US" b="1" dirty="0">
                <a:ln>
                  <a:solidFill>
                    <a:schemeClr val="accent6">
                      <a:lumMod val="50000"/>
                    </a:schemeClr>
                  </a:solidFill>
                </a:ln>
                <a:solidFill>
                  <a:srgbClr val="FFFF00"/>
                </a:solidFill>
              </a:rPr>
              <a:t>the people </a:t>
            </a:r>
            <a:r>
              <a:rPr lang="en-US" b="1">
                <a:ln>
                  <a:solidFill>
                    <a:schemeClr val="accent6">
                      <a:lumMod val="50000"/>
                    </a:schemeClr>
                  </a:solidFill>
                </a:ln>
                <a:solidFill>
                  <a:srgbClr val="FFFF00"/>
                </a:solidFill>
              </a:rPr>
              <a:t>we work with</a:t>
            </a:r>
            <a:r>
              <a:rPr lang="en-US" sz="3200" b="1">
                <a:ln>
                  <a:solidFill>
                    <a:schemeClr val="accent6">
                      <a:lumMod val="50000"/>
                    </a:schemeClr>
                  </a:solidFill>
                </a:ln>
                <a:solidFill>
                  <a:srgbClr val="FFFF00"/>
                </a:solidFill>
              </a:rPr>
              <a:t> </a:t>
            </a:r>
            <a:r>
              <a:rPr lang="en-US" sz="3200" b="1" dirty="0">
                <a:ln>
                  <a:solidFill>
                    <a:schemeClr val="accent6">
                      <a:lumMod val="50000"/>
                    </a:schemeClr>
                  </a:solidFill>
                </a:ln>
                <a:solidFill>
                  <a:srgbClr val="FFFF00"/>
                </a:solidFill>
              </a:rPr>
              <a:t>to become producers who </a:t>
            </a:r>
            <a:r>
              <a:rPr lang="en-US" sz="3200" b="1" i="1" dirty="0">
                <a:ln>
                  <a:solidFill>
                    <a:schemeClr val="accent6">
                      <a:lumMod val="50000"/>
                    </a:schemeClr>
                  </a:solidFill>
                </a:ln>
                <a:solidFill>
                  <a:srgbClr val="FFFF00"/>
                </a:solidFill>
              </a:rPr>
              <a:t>actively choose </a:t>
            </a:r>
            <a:r>
              <a:rPr lang="en-US" sz="3200" b="1" dirty="0">
                <a:ln>
                  <a:solidFill>
                    <a:schemeClr val="accent6">
                      <a:lumMod val="50000"/>
                    </a:schemeClr>
                  </a:solidFill>
                </a:ln>
                <a:solidFill>
                  <a:srgbClr val="FFFF00"/>
                </a:solidFill>
              </a:rPr>
              <a:t>actions </a:t>
            </a:r>
            <a:r>
              <a:rPr lang="en-US" b="1" dirty="0">
                <a:ln>
                  <a:solidFill>
                    <a:schemeClr val="accent6">
                      <a:lumMod val="50000"/>
                    </a:schemeClr>
                  </a:solidFill>
                </a:ln>
                <a:solidFill>
                  <a:srgbClr val="FFFF00"/>
                </a:solidFill>
              </a:rPr>
              <a:t>and have control of </a:t>
            </a:r>
            <a:r>
              <a:rPr lang="en-US" sz="3200" b="1" dirty="0">
                <a:ln>
                  <a:solidFill>
                    <a:schemeClr val="accent6">
                      <a:lumMod val="50000"/>
                    </a:schemeClr>
                  </a:solidFill>
                </a:ln>
                <a:solidFill>
                  <a:srgbClr val="FFFF00"/>
                </a:solidFill>
              </a:rPr>
              <a:t>their lives.</a:t>
            </a:r>
          </a:p>
          <a:p>
            <a:pPr>
              <a:buFont typeface="Wingdings" pitchFamily="-110" charset="2"/>
              <a:buNone/>
              <a:defRPr/>
            </a:pPr>
            <a:endParaRPr lang="en-US" sz="2000" b="1" dirty="0">
              <a:ln>
                <a:solidFill>
                  <a:schemeClr val="accent6">
                    <a:lumMod val="50000"/>
                  </a:schemeClr>
                </a:solidFill>
              </a:ln>
              <a:solidFill>
                <a:srgbClr val="FFFF00"/>
              </a:solidFill>
            </a:endParaRPr>
          </a:p>
          <a:p>
            <a:pPr>
              <a:buFont typeface="Wingdings" pitchFamily="-110" charset="2"/>
              <a:buNone/>
              <a:defRPr/>
            </a:pPr>
            <a:r>
              <a:rPr lang="en-US" sz="3200" b="1" i="1" dirty="0">
                <a:ln>
                  <a:solidFill>
                    <a:schemeClr val="accent6">
                      <a:lumMod val="50000"/>
                    </a:schemeClr>
                  </a:solidFill>
                </a:ln>
                <a:solidFill>
                  <a:srgbClr val="FFFF00"/>
                </a:solidFill>
              </a:rPr>
              <a:t>“What’s your plan?” </a:t>
            </a:r>
          </a:p>
          <a:p>
            <a:pPr>
              <a:buFont typeface="Wingdings" pitchFamily="-110" charset="2"/>
              <a:buNone/>
              <a:defRPr/>
            </a:pPr>
            <a:r>
              <a:rPr lang="en-US" sz="3200" b="1" i="1" dirty="0">
                <a:ln>
                  <a:solidFill>
                    <a:schemeClr val="accent6">
                      <a:lumMod val="50000"/>
                    </a:schemeClr>
                  </a:solidFill>
                </a:ln>
                <a:solidFill>
                  <a:srgbClr val="FFFF00"/>
                </a:solidFill>
              </a:rPr>
              <a:t>“What’s your theory?” </a:t>
            </a:r>
          </a:p>
          <a:p>
            <a:pPr>
              <a:buFont typeface="Wingdings" pitchFamily="-110" charset="2"/>
              <a:buNone/>
              <a:defRPr/>
            </a:pPr>
            <a:r>
              <a:rPr lang="en-US" sz="3200" b="1" i="1" dirty="0">
                <a:ln>
                  <a:solidFill>
                    <a:schemeClr val="accent6">
                      <a:lumMod val="50000"/>
                    </a:schemeClr>
                  </a:solidFill>
                </a:ln>
                <a:solidFill>
                  <a:srgbClr val="FFFF00"/>
                </a:solidFill>
              </a:rPr>
              <a:t>“I could sure use your help.” </a:t>
            </a:r>
          </a:p>
          <a:p>
            <a:pPr>
              <a:buFont typeface="Wingdings" pitchFamily="-110" charset="2"/>
              <a:buNone/>
              <a:defRPr/>
            </a:pPr>
            <a:r>
              <a:rPr lang="en-US" sz="3200" b="1" i="1" dirty="0">
                <a:ln>
                  <a:solidFill>
                    <a:schemeClr val="accent6">
                      <a:lumMod val="50000"/>
                    </a:schemeClr>
                  </a:solidFill>
                </a:ln>
                <a:solidFill>
                  <a:srgbClr val="FFFF00"/>
                </a:solidFill>
              </a:rPr>
              <a:t>“What does help look like?”</a:t>
            </a:r>
          </a:p>
          <a:p>
            <a:pPr marL="0" indent="0">
              <a:buNone/>
            </a:pPr>
            <a:endParaRPr lang="en-US" dirty="0"/>
          </a:p>
        </p:txBody>
      </p:sp>
    </p:spTree>
    <p:extLst>
      <p:ext uri="{BB962C8B-B14F-4D97-AF65-F5344CB8AC3E}">
        <p14:creationId xmlns:p14="http://schemas.microsoft.com/office/powerpoint/2010/main" val="1544091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485" y="273050"/>
            <a:ext cx="10968567" cy="768941"/>
          </a:xfrm>
          <a:solidFill>
            <a:srgbClr val="00B050"/>
          </a:solidFill>
        </p:spPr>
        <p:txBody>
          <a:bodyPr/>
          <a:lstStyle/>
          <a:p>
            <a:pPr>
              <a:defRPr/>
            </a:pPr>
            <a:r>
              <a:rPr lang="en-US" dirty="0"/>
              <a:t>From Consumer to Producer</a:t>
            </a:r>
          </a:p>
        </p:txBody>
      </p:sp>
      <p:sp>
        <p:nvSpPr>
          <p:cNvPr id="3" name="Content Placeholder 2"/>
          <p:cNvSpPr>
            <a:spLocks noGrp="1"/>
          </p:cNvSpPr>
          <p:nvPr>
            <p:ph idx="1"/>
          </p:nvPr>
        </p:nvSpPr>
        <p:spPr>
          <a:xfrm>
            <a:off x="575587" y="1194576"/>
            <a:ext cx="11258450" cy="4497387"/>
          </a:xfrm>
        </p:spPr>
        <p:txBody>
          <a:bodyPr/>
          <a:lstStyle/>
          <a:p>
            <a:pPr>
              <a:buNone/>
              <a:defRPr/>
            </a:pPr>
            <a:r>
              <a:rPr lang="en-US" b="1" i="1" dirty="0">
                <a:ln>
                  <a:solidFill>
                    <a:schemeClr val="accent6">
                      <a:lumMod val="50000"/>
                    </a:schemeClr>
                  </a:solidFill>
                </a:ln>
                <a:solidFill>
                  <a:srgbClr val="FFFF00"/>
                </a:solidFill>
              </a:rPr>
              <a:t>Consumers take and use resources provided by others.</a:t>
            </a:r>
          </a:p>
          <a:p>
            <a:pPr>
              <a:buNone/>
              <a:defRPr/>
            </a:pPr>
            <a:endParaRPr lang="en-US" sz="2000" b="1" dirty="0">
              <a:ln>
                <a:solidFill>
                  <a:schemeClr val="accent6">
                    <a:lumMod val="50000"/>
                  </a:schemeClr>
                </a:solidFill>
              </a:ln>
              <a:solidFill>
                <a:srgbClr val="FFFF00"/>
              </a:solidFill>
            </a:endParaRPr>
          </a:p>
          <a:p>
            <a:pPr>
              <a:buNone/>
              <a:defRPr/>
            </a:pPr>
            <a:r>
              <a:rPr lang="en-US" b="1" dirty="0">
                <a:ln>
                  <a:solidFill>
                    <a:schemeClr val="accent6">
                      <a:lumMod val="50000"/>
                    </a:schemeClr>
                  </a:solidFill>
                </a:ln>
                <a:solidFill>
                  <a:srgbClr val="FFFF00"/>
                </a:solidFill>
              </a:rPr>
              <a:t>Much of the world sees people with disabilities as </a:t>
            </a:r>
            <a:r>
              <a:rPr lang="en-US" b="1" i="1" dirty="0">
                <a:ln>
                  <a:solidFill>
                    <a:schemeClr val="accent6">
                      <a:lumMod val="50000"/>
                    </a:schemeClr>
                  </a:solidFill>
                </a:ln>
                <a:solidFill>
                  <a:srgbClr val="FF0000"/>
                </a:solidFill>
              </a:rPr>
              <a:t>consumers</a:t>
            </a:r>
            <a:r>
              <a:rPr lang="en-US" b="1" dirty="0">
                <a:ln>
                  <a:solidFill>
                    <a:schemeClr val="accent6">
                      <a:lumMod val="50000"/>
                    </a:schemeClr>
                  </a:solidFill>
                </a:ln>
                <a:solidFill>
                  <a:srgbClr val="FFFF00"/>
                </a:solidFill>
              </a:rPr>
              <a:t> who need to </a:t>
            </a:r>
            <a:r>
              <a:rPr lang="en-US" b="1" i="1" dirty="0">
                <a:ln>
                  <a:solidFill>
                    <a:schemeClr val="accent6">
                      <a:lumMod val="50000"/>
                    </a:schemeClr>
                  </a:solidFill>
                </a:ln>
                <a:solidFill>
                  <a:srgbClr val="FFFF00"/>
                </a:solidFill>
              </a:rPr>
              <a:t>respond </a:t>
            </a:r>
            <a:r>
              <a:rPr lang="en-US" b="1" dirty="0">
                <a:ln>
                  <a:solidFill>
                    <a:schemeClr val="accent6">
                      <a:lumMod val="50000"/>
                    </a:schemeClr>
                  </a:solidFill>
                </a:ln>
                <a:solidFill>
                  <a:srgbClr val="FFFF00"/>
                </a:solidFill>
              </a:rPr>
              <a:t>to the direction of others. </a:t>
            </a:r>
          </a:p>
          <a:p>
            <a:pPr>
              <a:buNone/>
              <a:defRPr/>
            </a:pPr>
            <a:endParaRPr lang="en-US" sz="2000" b="1" dirty="0">
              <a:ln>
                <a:solidFill>
                  <a:schemeClr val="accent6">
                    <a:lumMod val="50000"/>
                  </a:schemeClr>
                </a:solidFill>
              </a:ln>
              <a:solidFill>
                <a:srgbClr val="FFFF00"/>
              </a:solidFill>
            </a:endParaRPr>
          </a:p>
          <a:p>
            <a:pPr>
              <a:buNone/>
              <a:defRPr/>
            </a:pPr>
            <a:r>
              <a:rPr lang="en-US" b="1" i="1" dirty="0">
                <a:ln>
                  <a:solidFill>
                    <a:schemeClr val="accent6">
                      <a:lumMod val="50000"/>
                    </a:schemeClr>
                  </a:solidFill>
                </a:ln>
                <a:solidFill>
                  <a:srgbClr val="FFFF00"/>
                </a:solidFill>
              </a:rPr>
              <a:t>“Non-Compliant” </a:t>
            </a:r>
          </a:p>
          <a:p>
            <a:pPr>
              <a:buNone/>
              <a:defRPr/>
            </a:pPr>
            <a:r>
              <a:rPr lang="en-US" b="1" i="1" dirty="0">
                <a:ln>
                  <a:solidFill>
                    <a:schemeClr val="accent6">
                      <a:lumMod val="50000"/>
                    </a:schemeClr>
                  </a:solidFill>
                </a:ln>
                <a:solidFill>
                  <a:srgbClr val="FFFF00"/>
                </a:solidFill>
              </a:rPr>
              <a:t>“This is your plan” </a:t>
            </a:r>
          </a:p>
          <a:p>
            <a:pPr>
              <a:buNone/>
              <a:defRPr/>
            </a:pPr>
            <a:r>
              <a:rPr lang="en-US" b="1" i="1" dirty="0">
                <a:ln>
                  <a:solidFill>
                    <a:schemeClr val="accent6">
                      <a:lumMod val="50000"/>
                    </a:schemeClr>
                  </a:solidFill>
                </a:ln>
                <a:solidFill>
                  <a:srgbClr val="FFFF00"/>
                </a:solidFill>
              </a:rPr>
              <a:t>“You need to . . .”</a:t>
            </a:r>
          </a:p>
          <a:p>
            <a:pPr>
              <a:buNone/>
              <a:defRPr/>
            </a:pPr>
            <a:r>
              <a:rPr lang="en-US" b="1" i="1" dirty="0">
                <a:ln>
                  <a:solidFill>
                    <a:schemeClr val="accent6">
                      <a:lumMod val="50000"/>
                    </a:schemeClr>
                  </a:solidFill>
                </a:ln>
                <a:solidFill>
                  <a:srgbClr val="FFFF00"/>
                </a:solidFill>
              </a:rPr>
              <a:t>“You need my help. This is what help looks like.”</a:t>
            </a:r>
          </a:p>
          <a:p>
            <a:pPr>
              <a:buNone/>
              <a:defRPr/>
            </a:pPr>
            <a:endParaRPr lang="en-US" sz="2400" b="1" i="1" dirty="0">
              <a:ln>
                <a:solidFill>
                  <a:schemeClr val="accent6">
                    <a:lumMod val="50000"/>
                  </a:schemeClr>
                </a:solidFill>
              </a:ln>
              <a:solidFill>
                <a:srgbClr val="FFFF00"/>
              </a:solidFill>
            </a:endParaRPr>
          </a:p>
        </p:txBody>
      </p:sp>
    </p:spTree>
    <p:extLst>
      <p:ext uri="{BB962C8B-B14F-4D97-AF65-F5344CB8AC3E}">
        <p14:creationId xmlns:p14="http://schemas.microsoft.com/office/powerpoint/2010/main" val="354465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txBody>
          <a:bodyPr/>
          <a:lstStyle/>
          <a:p>
            <a:r>
              <a:rPr lang="en-US" sz="3200" dirty="0"/>
              <a:t>Creating Social Capital Through Social Competence</a:t>
            </a:r>
          </a:p>
        </p:txBody>
      </p:sp>
      <p:sp>
        <p:nvSpPr>
          <p:cNvPr id="3" name="Rectangle 2"/>
          <p:cNvSpPr/>
          <p:nvPr/>
        </p:nvSpPr>
        <p:spPr>
          <a:xfrm>
            <a:off x="499621" y="1876588"/>
            <a:ext cx="11481847" cy="3539430"/>
          </a:xfrm>
          <a:prstGeom prst="rect">
            <a:avLst/>
          </a:prstGeom>
        </p:spPr>
        <p:txBody>
          <a:bodyPr wrap="square">
            <a:spAutoFit/>
          </a:bodyPr>
          <a:lstStyle/>
          <a:p>
            <a:pPr>
              <a:defRPr/>
            </a:pPr>
            <a:r>
              <a:rPr lang="en-US" altLang="en-US" sz="2800" b="1" dirty="0">
                <a:ea typeface="ＭＳ Ｐゴシック" panose="020B0600070205080204" pitchFamily="34" charset="-128"/>
              </a:rPr>
              <a:t>From the moment that we meet the person, it is our collective responsibility to behave in ways that are sensitive to the reality of the loss of self, the loss of connection, the loss of equality and to alter our behaviors so we don’t contribute to those losses and make them inevitable.</a:t>
            </a:r>
          </a:p>
          <a:p>
            <a:pPr>
              <a:defRPr/>
            </a:pPr>
            <a:endParaRPr lang="en-US" altLang="en-US" sz="2800" b="1" dirty="0">
              <a:ea typeface="ＭＳ Ｐゴシック" panose="020B0600070205080204" pitchFamily="34" charset="-128"/>
            </a:endParaRPr>
          </a:p>
          <a:p>
            <a:pPr>
              <a:defRPr/>
            </a:pPr>
            <a:r>
              <a:rPr lang="en-US" altLang="en-US" sz="2800" b="1" dirty="0">
                <a:ea typeface="ＭＳ Ｐゴシック" panose="020B0600070205080204" pitchFamily="34" charset="-128"/>
              </a:rPr>
              <a:t>Oh, and social </a:t>
            </a:r>
            <a:r>
              <a:rPr lang="en-US" altLang="en-US" sz="2800" b="1" i="1" dirty="0">
                <a:ea typeface="ＭＳ Ｐゴシック" panose="020B0600070205080204" pitchFamily="34" charset="-128"/>
              </a:rPr>
              <a:t>skills</a:t>
            </a:r>
            <a:r>
              <a:rPr lang="en-US" altLang="en-US" sz="2800" b="1" dirty="0">
                <a:ea typeface="ＭＳ Ｐゴシック" panose="020B0600070205080204" pitchFamily="34" charset="-128"/>
              </a:rPr>
              <a:t> groups SUCK. They SUCK. Just look at the literature reviews. They suck.</a:t>
            </a:r>
          </a:p>
        </p:txBody>
      </p:sp>
    </p:spTree>
    <p:extLst>
      <p:ext uri="{BB962C8B-B14F-4D97-AF65-F5344CB8AC3E}">
        <p14:creationId xmlns:p14="http://schemas.microsoft.com/office/powerpoint/2010/main" val="1060831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7485" y="605559"/>
            <a:ext cx="10968567" cy="1143000"/>
          </a:xfrm>
        </p:spPr>
        <p:txBody>
          <a:bodyPr/>
          <a:lstStyle/>
          <a:p>
            <a:pPr>
              <a:defRPr/>
            </a:pPr>
            <a:r>
              <a:rPr lang="en-US" sz="3200" dirty="0">
                <a:ln>
                  <a:solidFill>
                    <a:srgbClr val="FFFFFF"/>
                  </a:solidFill>
                </a:ln>
                <a:solidFill>
                  <a:schemeClr val="bg1">
                    <a:lumMod val="60000"/>
                    <a:lumOff val="40000"/>
                  </a:schemeClr>
                </a:solidFill>
                <a:effectLst>
                  <a:outerShdw blurRad="50800" dist="38100" dir="2700000" algn="tl" rotWithShape="0">
                    <a:srgbClr val="000000">
                      <a:alpha val="43000"/>
                    </a:srgbClr>
                  </a:outerShdw>
                </a:effectLst>
                <a:latin typeface="Arial" pitchFamily="-110" charset="0"/>
              </a:rPr>
              <a:t>“The curious dissociation between knowing and doing.”</a:t>
            </a:r>
            <a:br>
              <a:rPr lang="en-US" dirty="0">
                <a:ln>
                  <a:solidFill>
                    <a:srgbClr val="FFFFFF"/>
                  </a:solidFill>
                </a:ln>
                <a:solidFill>
                  <a:schemeClr val="bg1">
                    <a:lumMod val="60000"/>
                    <a:lumOff val="40000"/>
                  </a:schemeClr>
                </a:solidFill>
                <a:effectLst>
                  <a:outerShdw blurRad="50800" dist="38100" dir="2700000" algn="tl" rotWithShape="0">
                    <a:srgbClr val="000000">
                      <a:alpha val="43000"/>
                    </a:srgbClr>
                  </a:outerShdw>
                </a:effectLst>
                <a:latin typeface="Arial" pitchFamily="-110" charset="0"/>
              </a:rPr>
            </a:br>
            <a:r>
              <a:rPr lang="en-US" dirty="0">
                <a:ln>
                  <a:solidFill>
                    <a:schemeClr val="accent3">
                      <a:lumMod val="75000"/>
                    </a:schemeClr>
                  </a:solidFill>
                </a:ln>
                <a:solidFill>
                  <a:schemeClr val="bg1">
                    <a:lumMod val="60000"/>
                    <a:lumOff val="40000"/>
                  </a:schemeClr>
                </a:solidFill>
                <a:effectLst>
                  <a:outerShdw blurRad="50800" dist="38100" dir="2700000" algn="tl" rotWithShape="0">
                    <a:srgbClr val="000000">
                      <a:alpha val="43000"/>
                    </a:srgbClr>
                  </a:outerShdw>
                </a:effectLst>
                <a:latin typeface="Arial" pitchFamily="-110" charset="0"/>
              </a:rPr>
              <a:t>							</a:t>
            </a:r>
            <a:r>
              <a:rPr lang="en-US" sz="2400" dirty="0">
                <a:latin typeface="Arial" pitchFamily="-110" charset="0"/>
              </a:rPr>
              <a:t>– </a:t>
            </a:r>
            <a:r>
              <a:rPr lang="en-US" sz="2400" dirty="0" err="1">
                <a:latin typeface="Arial" pitchFamily="-110" charset="0"/>
              </a:rPr>
              <a:t>Teuber</a:t>
            </a:r>
            <a:r>
              <a:rPr lang="en-US" sz="2400" dirty="0">
                <a:latin typeface="Arial" pitchFamily="-110" charset="0"/>
              </a:rPr>
              <a:t> (1938)</a:t>
            </a:r>
          </a:p>
        </p:txBody>
      </p:sp>
      <p:sp>
        <p:nvSpPr>
          <p:cNvPr id="5" name="Content Placeholder 4"/>
          <p:cNvSpPr>
            <a:spLocks noGrp="1"/>
          </p:cNvSpPr>
          <p:nvPr>
            <p:ph idx="1"/>
          </p:nvPr>
        </p:nvSpPr>
        <p:spPr>
          <a:xfrm>
            <a:off x="607485" y="1748559"/>
            <a:ext cx="10968567" cy="4497387"/>
          </a:xfrm>
        </p:spPr>
        <p:txBody>
          <a:bodyPr/>
          <a:lstStyle/>
          <a:p>
            <a:pPr>
              <a:buNone/>
              <a:defRPr/>
            </a:pPr>
            <a:r>
              <a:rPr lang="en-US" altLang="en-US" dirty="0">
                <a:ea typeface="ＭＳ Ｐゴシック" charset="-128"/>
              </a:rPr>
              <a:t>	</a:t>
            </a:r>
            <a:r>
              <a:rPr lang="en-US" b="1" dirty="0">
                <a:ln>
                  <a:solidFill>
                    <a:srgbClr val="CC0000"/>
                  </a:solidFill>
                </a:ln>
                <a:effectLst>
                  <a:outerShdw blurRad="50800" dist="38100" dir="2700000" algn="tl" rotWithShape="0">
                    <a:srgbClr val="000000">
                      <a:alpha val="43000"/>
                    </a:srgbClr>
                  </a:outerShdw>
                </a:effectLst>
                <a:latin typeface="Arial" pitchFamily="-110" charset="0"/>
              </a:rPr>
              <a:t>SOCIAL COMPETENCE:</a:t>
            </a:r>
          </a:p>
          <a:p>
            <a:pPr>
              <a:buFont typeface="Wingdings" charset="2"/>
              <a:buNone/>
              <a:defRPr/>
            </a:pPr>
            <a:endParaRPr lang="en-US" altLang="en-US" dirty="0">
              <a:ea typeface="ＭＳ Ｐゴシック" charset="-128"/>
            </a:endParaRPr>
          </a:p>
          <a:p>
            <a:pPr>
              <a:buFont typeface="Wingdings" charset="2"/>
              <a:buNone/>
              <a:defRPr/>
            </a:pPr>
            <a:r>
              <a:rPr lang="en-US" altLang="en-US" b="1" dirty="0">
                <a:ea typeface="ＭＳ Ｐゴシック" charset="-128"/>
              </a:rPr>
              <a:t>	We often teach a skill or set of skills independent of the realities of life that each person faces. While people might learn the skills and demonstrate mastery of skills these are meaningless unless we help them achieve competency in the use of the skills. In absence of competence use, skills are useless.</a:t>
            </a:r>
          </a:p>
        </p:txBody>
      </p:sp>
    </p:spTree>
    <p:extLst>
      <p:ext uri="{BB962C8B-B14F-4D97-AF65-F5344CB8AC3E}">
        <p14:creationId xmlns:p14="http://schemas.microsoft.com/office/powerpoint/2010/main" val="981272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Text Box 2"/>
          <p:cNvSpPr txBox="1">
            <a:spLocks noChangeArrowheads="1"/>
          </p:cNvSpPr>
          <p:nvPr/>
        </p:nvSpPr>
        <p:spPr bwMode="auto">
          <a:xfrm>
            <a:off x="401840" y="187036"/>
            <a:ext cx="11251093" cy="1015663"/>
          </a:xfrm>
          <a:prstGeom prst="rect">
            <a:avLst/>
          </a:prstGeom>
          <a:solidFill>
            <a:schemeClr val="accent2">
              <a:lumMod val="75000"/>
            </a:schemeClr>
          </a:solidFill>
          <a:ln w="9525">
            <a:noFill/>
            <a:miter lim="800000"/>
            <a:headEnd/>
            <a:tailEnd/>
          </a:ln>
          <a:effectLst/>
        </p:spPr>
        <p:txBody>
          <a:bodyPr wrap="none">
            <a:spAutoFit/>
          </a:bodyPr>
          <a:lstStyle>
            <a:lvl1pPr>
              <a:defRPr sz="2400" b="1">
                <a:solidFill>
                  <a:schemeClr val="tx1"/>
                </a:solidFill>
                <a:latin typeface="Arial" charset="0"/>
                <a:ea typeface="ＭＳ Ｐゴシック" charset="-128"/>
              </a:defRPr>
            </a:lvl1pPr>
            <a:lvl2pPr marL="37931725" indent="-37474525">
              <a:defRPr sz="2400" b="1">
                <a:solidFill>
                  <a:schemeClr val="tx1"/>
                </a:solidFill>
                <a:latin typeface="Arial" charset="0"/>
                <a:ea typeface="ＭＳ Ｐゴシック" charset="-128"/>
              </a:defRPr>
            </a:lvl2pPr>
            <a:lvl3pPr>
              <a:defRPr sz="2400" b="1">
                <a:solidFill>
                  <a:schemeClr val="tx1"/>
                </a:solidFill>
                <a:latin typeface="Arial" charset="0"/>
                <a:ea typeface="ＭＳ Ｐゴシック" charset="-128"/>
              </a:defRPr>
            </a:lvl3pPr>
            <a:lvl4pPr>
              <a:defRPr sz="2400" b="1">
                <a:solidFill>
                  <a:schemeClr val="tx1"/>
                </a:solidFill>
                <a:latin typeface="Arial" charset="0"/>
                <a:ea typeface="ＭＳ Ｐゴシック" charset="-128"/>
              </a:defRPr>
            </a:lvl4pPr>
            <a:lvl5pPr>
              <a:defRPr sz="2400" b="1">
                <a:solidFill>
                  <a:schemeClr val="tx1"/>
                </a:solidFill>
                <a:latin typeface="Arial" charset="0"/>
                <a:ea typeface="ＭＳ Ｐゴシック" charset="-128"/>
              </a:defRPr>
            </a:lvl5pPr>
            <a:lvl6pPr marL="457200" eaLnBrk="0" fontAlgn="base" hangingPunct="0">
              <a:spcBef>
                <a:spcPct val="0"/>
              </a:spcBef>
              <a:spcAft>
                <a:spcPct val="0"/>
              </a:spcAft>
              <a:defRPr sz="2400" b="1">
                <a:solidFill>
                  <a:schemeClr val="tx1"/>
                </a:solidFill>
                <a:latin typeface="Arial" charset="0"/>
                <a:ea typeface="ＭＳ Ｐゴシック" charset="-128"/>
              </a:defRPr>
            </a:lvl6pPr>
            <a:lvl7pPr marL="914400" eaLnBrk="0" fontAlgn="base" hangingPunct="0">
              <a:spcBef>
                <a:spcPct val="0"/>
              </a:spcBef>
              <a:spcAft>
                <a:spcPct val="0"/>
              </a:spcAft>
              <a:defRPr sz="2400" b="1">
                <a:solidFill>
                  <a:schemeClr val="tx1"/>
                </a:solidFill>
                <a:latin typeface="Arial" charset="0"/>
                <a:ea typeface="ＭＳ Ｐゴシック" charset="-128"/>
              </a:defRPr>
            </a:lvl7pPr>
            <a:lvl8pPr marL="1371600" eaLnBrk="0" fontAlgn="base" hangingPunct="0">
              <a:spcBef>
                <a:spcPct val="0"/>
              </a:spcBef>
              <a:spcAft>
                <a:spcPct val="0"/>
              </a:spcAft>
              <a:defRPr sz="2400" b="1">
                <a:solidFill>
                  <a:schemeClr val="tx1"/>
                </a:solidFill>
                <a:latin typeface="Arial" charset="0"/>
                <a:ea typeface="ＭＳ Ｐゴシック" charset="-128"/>
              </a:defRPr>
            </a:lvl8pPr>
            <a:lvl9pPr marL="1828800" eaLnBrk="0" fontAlgn="base" hangingPunct="0">
              <a:spcBef>
                <a:spcPct val="0"/>
              </a:spcBef>
              <a:spcAft>
                <a:spcPct val="0"/>
              </a:spcAft>
              <a:defRPr sz="2400" b="1">
                <a:solidFill>
                  <a:schemeClr val="tx1"/>
                </a:solidFill>
                <a:latin typeface="Arial" charset="0"/>
                <a:ea typeface="ＭＳ Ｐゴシック" charset="-128"/>
              </a:defRPr>
            </a:lvl9pPr>
          </a:lstStyle>
          <a:p>
            <a:pPr algn="ctr">
              <a:defRPr/>
            </a:pPr>
            <a:r>
              <a:rPr lang="en-US" altLang="en-US" sz="2600" dirty="0">
                <a:solidFill>
                  <a:srgbClr val="FF3707"/>
                </a:solidFill>
                <a:effectLst>
                  <a:outerShdw blurRad="38100" dist="38100" dir="2700000" algn="tl">
                    <a:srgbClr val="000000"/>
                  </a:outerShdw>
                </a:effectLst>
                <a:latin typeface="Stone Sans ITC TT-Semi" charset="0"/>
              </a:rPr>
              <a:t>Social Competence and Context Relevancy in Teaching and Learning:</a:t>
            </a:r>
            <a:endParaRPr lang="en-US" altLang="en-US" sz="2600" dirty="0">
              <a:solidFill>
                <a:srgbClr val="F6FB00"/>
              </a:solidFill>
              <a:latin typeface="Stone Sans ITC TT-Semi" charset="0"/>
            </a:endParaRPr>
          </a:p>
          <a:p>
            <a:pPr algn="ctr">
              <a:defRPr/>
            </a:pPr>
            <a:r>
              <a:rPr lang="en-US" altLang="en-US" sz="2000" dirty="0">
                <a:solidFill>
                  <a:srgbClr val="F6FB00"/>
                </a:solidFill>
                <a:latin typeface="Stone Sans ITC TT-Semi" charset="0"/>
              </a:rPr>
              <a:t>How does this stuff apply to the bigger world?</a:t>
            </a:r>
            <a:endParaRPr lang="en-US" altLang="en-US" dirty="0">
              <a:solidFill>
                <a:srgbClr val="F6FB00"/>
              </a:solidFill>
              <a:latin typeface="Stone Sans ITC TT-Semi" charset="0"/>
            </a:endParaRPr>
          </a:p>
          <a:p>
            <a:pPr algn="ctr">
              <a:defRPr/>
            </a:pPr>
            <a:r>
              <a:rPr lang="en-US" altLang="en-US" sz="1400" b="0" dirty="0">
                <a:solidFill>
                  <a:srgbClr val="F6FB00"/>
                </a:solidFill>
                <a:latin typeface="Stone Sans ITC TT-Semi" charset="0"/>
              </a:rPr>
              <a:t>adapted from Sailor, 1999</a:t>
            </a:r>
            <a:endParaRPr lang="en-US" altLang="en-US" dirty="0">
              <a:solidFill>
                <a:srgbClr val="F6FB00"/>
              </a:solidFill>
              <a:latin typeface="Stone Sans ITC TT-Semi" charset="0"/>
            </a:endParaRPr>
          </a:p>
        </p:txBody>
      </p:sp>
      <p:sp>
        <p:nvSpPr>
          <p:cNvPr id="570371" name="Text Box 3"/>
          <p:cNvSpPr txBox="1">
            <a:spLocks noChangeArrowheads="1"/>
          </p:cNvSpPr>
          <p:nvPr/>
        </p:nvSpPr>
        <p:spPr bwMode="auto">
          <a:xfrm>
            <a:off x="541453" y="1441219"/>
            <a:ext cx="10614689" cy="4693593"/>
          </a:xfrm>
          <a:prstGeom prst="rect">
            <a:avLst/>
          </a:prstGeom>
          <a:noFill/>
          <a:ln w="9525">
            <a:noFill/>
            <a:miter lim="800000"/>
            <a:headEnd/>
            <a:tailEnd/>
          </a:ln>
          <a:effectLst/>
        </p:spPr>
        <p:txBody>
          <a:bodyPr wrap="square">
            <a:spAutoFit/>
          </a:bodyPr>
          <a:lstStyle>
            <a:lvl1pPr>
              <a:tabLst>
                <a:tab pos="112713" algn="l"/>
                <a:tab pos="339725" algn="l"/>
              </a:tabLst>
              <a:defRPr sz="2400" b="1">
                <a:solidFill>
                  <a:schemeClr val="tx1"/>
                </a:solidFill>
                <a:latin typeface="Arial" charset="0"/>
                <a:ea typeface="ＭＳ Ｐゴシック" charset="-128"/>
              </a:defRPr>
            </a:lvl1pPr>
            <a:lvl2pPr marL="114300">
              <a:tabLst>
                <a:tab pos="112713" algn="l"/>
                <a:tab pos="339725" algn="l"/>
              </a:tabLst>
              <a:defRPr sz="2400" b="1">
                <a:solidFill>
                  <a:schemeClr val="tx1"/>
                </a:solidFill>
                <a:latin typeface="Arial" charset="0"/>
                <a:ea typeface="ＭＳ Ｐゴシック" charset="-128"/>
              </a:defRPr>
            </a:lvl2pPr>
            <a:lvl3pPr>
              <a:tabLst>
                <a:tab pos="112713" algn="l"/>
                <a:tab pos="339725" algn="l"/>
              </a:tabLst>
              <a:defRPr sz="2400" b="1">
                <a:solidFill>
                  <a:schemeClr val="tx1"/>
                </a:solidFill>
                <a:latin typeface="Arial" charset="0"/>
                <a:ea typeface="ＭＳ Ｐゴシック" charset="-128"/>
              </a:defRPr>
            </a:lvl3pPr>
            <a:lvl4pPr>
              <a:tabLst>
                <a:tab pos="112713" algn="l"/>
                <a:tab pos="339725" algn="l"/>
              </a:tabLst>
              <a:defRPr sz="2400" b="1">
                <a:solidFill>
                  <a:schemeClr val="tx1"/>
                </a:solidFill>
                <a:latin typeface="Arial" charset="0"/>
                <a:ea typeface="ＭＳ Ｐゴシック" charset="-128"/>
              </a:defRPr>
            </a:lvl4pPr>
            <a:lvl5pPr>
              <a:tabLst>
                <a:tab pos="112713" algn="l"/>
                <a:tab pos="339725" algn="l"/>
              </a:tabLst>
              <a:defRPr sz="2400" b="1">
                <a:solidFill>
                  <a:schemeClr val="tx1"/>
                </a:solidFill>
                <a:latin typeface="Arial" charset="0"/>
                <a:ea typeface="ＭＳ Ｐゴシック" charset="-128"/>
              </a:defRPr>
            </a:lvl5pPr>
            <a:lvl6pPr marL="457200" eaLnBrk="0" fontAlgn="base" hangingPunct="0">
              <a:spcBef>
                <a:spcPct val="0"/>
              </a:spcBef>
              <a:spcAft>
                <a:spcPct val="0"/>
              </a:spcAft>
              <a:tabLst>
                <a:tab pos="112713" algn="l"/>
                <a:tab pos="339725" algn="l"/>
              </a:tabLst>
              <a:defRPr sz="2400" b="1">
                <a:solidFill>
                  <a:schemeClr val="tx1"/>
                </a:solidFill>
                <a:latin typeface="Arial" charset="0"/>
                <a:ea typeface="ＭＳ Ｐゴシック" charset="-128"/>
              </a:defRPr>
            </a:lvl6pPr>
            <a:lvl7pPr marL="914400" eaLnBrk="0" fontAlgn="base" hangingPunct="0">
              <a:spcBef>
                <a:spcPct val="0"/>
              </a:spcBef>
              <a:spcAft>
                <a:spcPct val="0"/>
              </a:spcAft>
              <a:tabLst>
                <a:tab pos="112713" algn="l"/>
                <a:tab pos="339725" algn="l"/>
              </a:tabLst>
              <a:defRPr sz="2400" b="1">
                <a:solidFill>
                  <a:schemeClr val="tx1"/>
                </a:solidFill>
                <a:latin typeface="Arial" charset="0"/>
                <a:ea typeface="ＭＳ Ｐゴシック" charset="-128"/>
              </a:defRPr>
            </a:lvl7pPr>
            <a:lvl8pPr marL="1371600" eaLnBrk="0" fontAlgn="base" hangingPunct="0">
              <a:spcBef>
                <a:spcPct val="0"/>
              </a:spcBef>
              <a:spcAft>
                <a:spcPct val="0"/>
              </a:spcAft>
              <a:tabLst>
                <a:tab pos="112713" algn="l"/>
                <a:tab pos="339725" algn="l"/>
              </a:tabLst>
              <a:defRPr sz="2400" b="1">
                <a:solidFill>
                  <a:schemeClr val="tx1"/>
                </a:solidFill>
                <a:latin typeface="Arial" charset="0"/>
                <a:ea typeface="ＭＳ Ｐゴシック" charset="-128"/>
              </a:defRPr>
            </a:lvl8pPr>
            <a:lvl9pPr marL="1828800" eaLnBrk="0" fontAlgn="base" hangingPunct="0">
              <a:spcBef>
                <a:spcPct val="0"/>
              </a:spcBef>
              <a:spcAft>
                <a:spcPct val="0"/>
              </a:spcAft>
              <a:tabLst>
                <a:tab pos="112713" algn="l"/>
                <a:tab pos="339725" algn="l"/>
              </a:tabLst>
              <a:defRPr sz="2400" b="1">
                <a:solidFill>
                  <a:schemeClr val="tx1"/>
                </a:solidFill>
                <a:latin typeface="Arial" charset="0"/>
                <a:ea typeface="ＭＳ Ｐゴシック" charset="-128"/>
              </a:defRPr>
            </a:lvl9pPr>
          </a:lstStyle>
          <a:p>
            <a:pPr marL="457200" lvl="1" indent="-342900">
              <a:buFont typeface="Arial" panose="020B0604020202020204" pitchFamily="34" charset="0"/>
              <a:buChar char="•"/>
              <a:defRPr/>
            </a:pPr>
            <a:r>
              <a:rPr lang="en-US" altLang="en-US" sz="2300" dirty="0">
                <a:solidFill>
                  <a:srgbClr val="FF8000"/>
                </a:solidFill>
                <a:effectLst>
                  <a:outerShdw blurRad="38100" dist="38100" dir="2700000" algn="tl">
                    <a:srgbClr val="000000"/>
                  </a:outerShdw>
                </a:effectLst>
                <a:latin typeface="Stone Sans ITC TT-Semi" charset="0"/>
                <a:sym typeface="Symbol" charset="2"/>
              </a:rPr>
              <a:t>Useful:</a:t>
            </a:r>
            <a:r>
              <a:rPr lang="en-US" altLang="en-US" sz="2300" dirty="0">
                <a:latin typeface="Stone Sans ITC TT-Semi" charset="0"/>
                <a:sym typeface="Symbol" charset="2"/>
              </a:rPr>
              <a:t> Do the outcomes that we’re </a:t>
            </a:r>
            <a:r>
              <a:rPr lang="en-US" altLang="en-US" sz="2300" dirty="0">
                <a:latin typeface="Stone Sans ITC TT-Semi" charset="0"/>
              </a:rPr>
              <a:t>targeting produce something useful to the individual in long run?</a:t>
            </a:r>
          </a:p>
          <a:p>
            <a:pPr marL="457200" lvl="1" indent="-342900">
              <a:buFont typeface="Arial" panose="020B0604020202020204" pitchFamily="34" charset="0"/>
              <a:buChar char="•"/>
              <a:defRPr/>
            </a:pPr>
            <a:endParaRPr lang="en-US" altLang="en-US" sz="2300" dirty="0">
              <a:latin typeface="Stone Sans ITC TT-Semi" charset="0"/>
            </a:endParaRPr>
          </a:p>
          <a:p>
            <a:pPr marL="457200" lvl="1" indent="-342900">
              <a:buFont typeface="Arial" panose="020B0604020202020204" pitchFamily="34" charset="0"/>
              <a:buChar char="•"/>
              <a:defRPr/>
            </a:pPr>
            <a:r>
              <a:rPr lang="en-US" altLang="en-US" sz="2300" dirty="0">
                <a:solidFill>
                  <a:srgbClr val="FF8000"/>
                </a:solidFill>
                <a:effectLst>
                  <a:outerShdw blurRad="38100" dist="38100" dir="2700000" algn="tl">
                    <a:srgbClr val="000000"/>
                  </a:outerShdw>
                </a:effectLst>
                <a:latin typeface="Stone Sans ITC TT-Semi" charset="0"/>
              </a:rPr>
              <a:t>Desirable:</a:t>
            </a:r>
            <a:r>
              <a:rPr lang="en-US" altLang="en-US" sz="2300" dirty="0">
                <a:latin typeface="Stone Sans ITC TT-Semi" charset="0"/>
              </a:rPr>
              <a:t> Does the individual choose the outcomes for him/herself when given the choice? Is the individual given the choice of outcome?</a:t>
            </a:r>
          </a:p>
          <a:p>
            <a:pPr marL="457200" lvl="1" indent="-342900">
              <a:buFont typeface="Arial" panose="020B0604020202020204" pitchFamily="34" charset="0"/>
              <a:buChar char="•"/>
              <a:defRPr/>
            </a:pPr>
            <a:endParaRPr lang="en-US" altLang="en-US" sz="2300" dirty="0">
              <a:solidFill>
                <a:srgbClr val="F6FB00"/>
              </a:solidFill>
              <a:latin typeface="Stone Sans ITC TT-Semi" charset="0"/>
            </a:endParaRPr>
          </a:p>
          <a:p>
            <a:pPr marL="457200" lvl="1" indent="-342900">
              <a:buFont typeface="Arial" panose="020B0604020202020204" pitchFamily="34" charset="0"/>
              <a:buChar char="•"/>
              <a:defRPr/>
            </a:pPr>
            <a:r>
              <a:rPr lang="en-US" altLang="en-US" sz="2300" dirty="0">
                <a:solidFill>
                  <a:srgbClr val="FF8000"/>
                </a:solidFill>
                <a:effectLst>
                  <a:outerShdw blurRad="38100" dist="38100" dir="2700000" algn="tl">
                    <a:srgbClr val="000000"/>
                  </a:outerShdw>
                </a:effectLst>
                <a:latin typeface="Stone Sans ITC TT-Semi" charset="0"/>
              </a:rPr>
              <a:t>Social:</a:t>
            </a:r>
            <a:r>
              <a:rPr lang="en-US" altLang="en-US" sz="2300" dirty="0">
                <a:latin typeface="Stone Sans ITC TT-Semi" charset="0"/>
              </a:rPr>
              <a:t> Do the outcomes result in behaviors that will increase interactions with persons other than paid staff?</a:t>
            </a:r>
          </a:p>
          <a:p>
            <a:pPr marL="457200" lvl="1" indent="-342900">
              <a:buFont typeface="Arial" panose="020B0604020202020204" pitchFamily="34" charset="0"/>
              <a:buChar char="•"/>
              <a:defRPr/>
            </a:pPr>
            <a:endParaRPr lang="en-US" altLang="en-US" sz="2300" dirty="0">
              <a:latin typeface="Stone Sans ITC TT-Semi" charset="0"/>
            </a:endParaRPr>
          </a:p>
          <a:p>
            <a:pPr marL="457200" lvl="1" indent="-342900">
              <a:buFont typeface="Arial" panose="020B0604020202020204" pitchFamily="34" charset="0"/>
              <a:buChar char="•"/>
              <a:defRPr/>
            </a:pPr>
            <a:r>
              <a:rPr lang="en-US" altLang="en-US" sz="2300" dirty="0">
                <a:solidFill>
                  <a:srgbClr val="FF8000"/>
                </a:solidFill>
                <a:effectLst>
                  <a:outerShdw blurRad="38100" dist="38100" dir="2700000" algn="tl">
                    <a:srgbClr val="000000"/>
                  </a:outerShdw>
                </a:effectLst>
                <a:latin typeface="Stone Sans ITC TT-Semi" charset="0"/>
              </a:rPr>
              <a:t>Practical:</a:t>
            </a:r>
            <a:r>
              <a:rPr lang="en-US" altLang="en-US" sz="2300" dirty="0">
                <a:latin typeface="Stone Sans ITC TT-Semi" charset="0"/>
              </a:rPr>
              <a:t> Will the behavior be used in real contexts without staff support?</a:t>
            </a:r>
          </a:p>
          <a:p>
            <a:pPr marL="457200" lvl="1" indent="-342900">
              <a:buFont typeface="Arial" panose="020B0604020202020204" pitchFamily="34" charset="0"/>
              <a:buChar char="•"/>
              <a:defRPr/>
            </a:pPr>
            <a:endParaRPr lang="en-US" altLang="en-US" sz="2300" dirty="0">
              <a:latin typeface="Stone Sans ITC TT-Semi" charset="0"/>
            </a:endParaRPr>
          </a:p>
          <a:p>
            <a:pPr marL="457200" lvl="1" indent="-342900">
              <a:buFont typeface="Arial" panose="020B0604020202020204" pitchFamily="34" charset="0"/>
              <a:buChar char="•"/>
              <a:defRPr/>
            </a:pPr>
            <a:r>
              <a:rPr lang="en-US" altLang="en-US" sz="2300" dirty="0">
                <a:solidFill>
                  <a:srgbClr val="FF8000"/>
                </a:solidFill>
                <a:effectLst>
                  <a:outerShdw blurRad="38100" dist="38100" dir="2700000" algn="tl">
                    <a:srgbClr val="000000"/>
                  </a:outerShdw>
                </a:effectLst>
                <a:latin typeface="Stone Sans ITC TT-Semi" charset="0"/>
              </a:rPr>
              <a:t>Adaptable:</a:t>
            </a:r>
            <a:r>
              <a:rPr lang="en-US" altLang="en-US" sz="2300" dirty="0">
                <a:latin typeface="Stone Sans ITC TT-Semi" charset="0"/>
              </a:rPr>
              <a:t> Is there a focus on developing competencies that can/will be used in a number of situations and without staff?</a:t>
            </a:r>
          </a:p>
        </p:txBody>
      </p:sp>
    </p:spTree>
    <p:extLst>
      <p:ext uri="{BB962C8B-B14F-4D97-AF65-F5344CB8AC3E}">
        <p14:creationId xmlns:p14="http://schemas.microsoft.com/office/powerpoint/2010/main" val="2888053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606" y="92120"/>
            <a:ext cx="10968567" cy="1143000"/>
          </a:xfrm>
          <a:solidFill>
            <a:srgbClr val="00B050"/>
          </a:solidFill>
        </p:spPr>
        <p:txBody>
          <a:bodyPr/>
          <a:lstStyle/>
          <a:p>
            <a:r>
              <a:rPr lang="en-US" sz="3600" dirty="0">
                <a:solidFill>
                  <a:srgbClr val="FFFF00"/>
                </a:solidFill>
              </a:rPr>
              <a:t>Social Capital </a:t>
            </a:r>
            <a:r>
              <a:rPr lang="en-US" sz="3600" dirty="0"/>
              <a:t>and Meaningful Supports</a:t>
            </a:r>
          </a:p>
        </p:txBody>
      </p:sp>
      <p:sp>
        <p:nvSpPr>
          <p:cNvPr id="3" name="Rectangle 2"/>
          <p:cNvSpPr/>
          <p:nvPr/>
        </p:nvSpPr>
        <p:spPr>
          <a:xfrm>
            <a:off x="594606" y="1444670"/>
            <a:ext cx="10968566" cy="4893647"/>
          </a:xfrm>
          <a:prstGeom prst="rect">
            <a:avLst/>
          </a:prstGeom>
        </p:spPr>
        <p:txBody>
          <a:bodyPr wrap="square">
            <a:spAutoFit/>
          </a:bodyPr>
          <a:lstStyle/>
          <a:p>
            <a:pPr marL="285750" indent="-285750">
              <a:buFont typeface="Arial" panose="020B0604020202020204" pitchFamily="34" charset="0"/>
              <a:buChar char="•"/>
            </a:pPr>
            <a:r>
              <a:rPr lang="en-US" sz="2600" b="1" dirty="0">
                <a:solidFill>
                  <a:srgbClr val="FFFF00"/>
                </a:solidFill>
                <a:effectLst>
                  <a:outerShdw blurRad="38100" dist="38100" dir="2700000" algn="tl">
                    <a:srgbClr val="000000">
                      <a:alpha val="43137"/>
                    </a:srgbClr>
                  </a:outerShdw>
                </a:effectLst>
              </a:rPr>
              <a:t>Collective action</a:t>
            </a:r>
            <a:r>
              <a:rPr lang="en-US" sz="2600" b="1" dirty="0">
                <a:effectLst>
                  <a:outerShdw blurRad="38100" dist="38100" dir="2700000" algn="tl">
                    <a:srgbClr val="000000">
                      <a:alpha val="43137"/>
                    </a:srgbClr>
                  </a:outerShdw>
                </a:effectLst>
              </a:rPr>
              <a:t>. I belong to something bigger than me and it helps me to define myself in a positive way.</a:t>
            </a:r>
          </a:p>
          <a:p>
            <a:pPr marL="285750" indent="-285750">
              <a:buFont typeface="Arial" panose="020B0604020202020204" pitchFamily="34" charset="0"/>
              <a:buChar char="•"/>
            </a:pPr>
            <a:endParaRPr lang="en-US" sz="2600" b="1"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600" b="1" dirty="0">
                <a:solidFill>
                  <a:srgbClr val="FFFF00"/>
                </a:solidFill>
                <a:effectLst>
                  <a:outerShdw blurRad="38100" dist="38100" dir="2700000" algn="tl">
                    <a:srgbClr val="000000">
                      <a:alpha val="43137"/>
                    </a:srgbClr>
                  </a:outerShdw>
                </a:effectLst>
              </a:rPr>
              <a:t>Common purpose</a:t>
            </a:r>
            <a:r>
              <a:rPr lang="en-US" sz="2600" b="1" dirty="0">
                <a:effectLst>
                  <a:outerShdw blurRad="38100" dist="38100" dir="2700000" algn="tl">
                    <a:srgbClr val="000000">
                      <a:alpha val="43137"/>
                    </a:srgbClr>
                  </a:outerShdw>
                </a:effectLst>
              </a:rPr>
              <a:t>. We have something to work towards that is important to all of us. A good outcome positively affects us all!</a:t>
            </a:r>
          </a:p>
          <a:p>
            <a:pPr marL="285750" indent="-285750">
              <a:buFont typeface="Arial" panose="020B0604020202020204" pitchFamily="34" charset="0"/>
              <a:buChar char="•"/>
            </a:pPr>
            <a:endParaRPr lang="en-US" sz="2600" b="1"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600" b="1" dirty="0">
                <a:solidFill>
                  <a:srgbClr val="FFFF00"/>
                </a:solidFill>
                <a:effectLst>
                  <a:outerShdw blurRad="38100" dist="38100" dir="2700000" algn="tl">
                    <a:srgbClr val="000000">
                      <a:alpha val="43137"/>
                    </a:srgbClr>
                  </a:outerShdw>
                </a:effectLst>
              </a:rPr>
              <a:t>Reciprocity</a:t>
            </a:r>
            <a:r>
              <a:rPr lang="en-US" sz="2600" b="1" dirty="0">
                <a:effectLst>
                  <a:outerShdw blurRad="38100" dist="38100" dir="2700000" algn="tl">
                    <a:srgbClr val="000000">
                      <a:alpha val="43137"/>
                    </a:srgbClr>
                  </a:outerShdw>
                </a:effectLst>
              </a:rPr>
              <a:t>. We work collaboratively and adjust leadership roles as they are needed – and based on feedback from valued others.</a:t>
            </a:r>
          </a:p>
          <a:p>
            <a:pPr marL="285750" indent="-285750">
              <a:buFont typeface="Arial" panose="020B0604020202020204" pitchFamily="34" charset="0"/>
              <a:buChar char="•"/>
            </a:pPr>
            <a:endParaRPr lang="en-US" sz="2600" b="1"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600" b="1" dirty="0">
                <a:solidFill>
                  <a:srgbClr val="FFFF00"/>
                </a:solidFill>
                <a:effectLst>
                  <a:outerShdw blurRad="38100" dist="38100" dir="2700000" algn="tl">
                    <a:srgbClr val="000000">
                      <a:alpha val="43137"/>
                    </a:srgbClr>
                  </a:outerShdw>
                </a:effectLst>
              </a:rPr>
              <a:t>Equality</a:t>
            </a:r>
            <a:r>
              <a:rPr lang="en-US" sz="2600" b="1" dirty="0">
                <a:effectLst>
                  <a:outerShdw blurRad="38100" dist="38100" dir="2700000" algn="tl">
                    <a:srgbClr val="000000">
                      <a:alpha val="43137"/>
                    </a:srgbClr>
                  </a:outerShdw>
                </a:effectLst>
              </a:rPr>
              <a:t>. We all belong as much as we want to belong. We accept when people choose not to belong. We all have a voice. We listen to each other.</a:t>
            </a:r>
            <a:endParaRPr lang="en-US" sz="2600" dirty="0"/>
          </a:p>
        </p:txBody>
      </p:sp>
    </p:spTree>
    <p:extLst>
      <p:ext uri="{BB962C8B-B14F-4D97-AF65-F5344CB8AC3E}">
        <p14:creationId xmlns:p14="http://schemas.microsoft.com/office/powerpoint/2010/main" val="416768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837" y="143838"/>
            <a:ext cx="11907749" cy="6585735"/>
          </a:xfrm>
          <a:prstGeom prst="rect">
            <a:avLst/>
          </a:prstGeom>
        </p:spPr>
      </p:pic>
    </p:spTree>
    <p:extLst>
      <p:ext uri="{BB962C8B-B14F-4D97-AF65-F5344CB8AC3E}">
        <p14:creationId xmlns:p14="http://schemas.microsoft.com/office/powerpoint/2010/main" val="2993200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485" y="273049"/>
            <a:ext cx="10968567" cy="1508125"/>
          </a:xfrm>
          <a:solidFill>
            <a:schemeClr val="tx2">
              <a:lumMod val="50000"/>
            </a:schemeClr>
          </a:solidFill>
          <a:ln w="25400">
            <a:solidFill>
              <a:srgbClr val="FF0000"/>
            </a:solidFill>
          </a:ln>
        </p:spPr>
        <p:txBody>
          <a:bodyPr/>
          <a:lstStyle/>
          <a:p>
            <a:pPr>
              <a:defRPr/>
            </a:pPr>
            <a:r>
              <a:rPr lang="en-US" altLang="en-US" sz="3600" dirty="0">
                <a:ea typeface="ＭＳ Ｐゴシック" panose="020B0600070205080204" pitchFamily="34" charset="-128"/>
              </a:rPr>
              <a:t>How are We Bringing a Sense of Humor and a Sense of Joy to Our Work?</a:t>
            </a:r>
          </a:p>
        </p:txBody>
      </p:sp>
      <p:sp>
        <p:nvSpPr>
          <p:cNvPr id="22531" name="TextBox 2"/>
          <p:cNvSpPr txBox="1">
            <a:spLocks noChangeArrowheads="1"/>
          </p:cNvSpPr>
          <p:nvPr/>
        </p:nvSpPr>
        <p:spPr bwMode="auto">
          <a:xfrm>
            <a:off x="1524000" y="1981201"/>
            <a:ext cx="91440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buClrTx/>
              <a:buSzTx/>
              <a:buFontTx/>
              <a:buNone/>
            </a:pPr>
            <a:r>
              <a:rPr lang="en-US" altLang="en-US" b="1" dirty="0">
                <a:solidFill>
                  <a:srgbClr val="EAEAEA"/>
                </a:solidFill>
                <a:effectLst>
                  <a:outerShdw blurRad="38100" dist="38100" dir="2700000" algn="tl">
                    <a:srgbClr val="000000">
                      <a:alpha val="43137"/>
                    </a:srgbClr>
                  </a:outerShdw>
                </a:effectLst>
              </a:rPr>
              <a:t>We spend our lives with interesting people doing interesting things!</a:t>
            </a:r>
          </a:p>
          <a:p>
            <a:pPr algn="ctr" eaLnBrk="0" fontAlgn="base" hangingPunct="0">
              <a:spcBef>
                <a:spcPct val="0"/>
              </a:spcBef>
              <a:spcAft>
                <a:spcPct val="0"/>
              </a:spcAft>
              <a:buClrTx/>
              <a:buSzTx/>
              <a:buFontTx/>
              <a:buNone/>
            </a:pPr>
            <a:endParaRPr lang="en-US" altLang="en-US" b="1" dirty="0">
              <a:solidFill>
                <a:srgbClr val="EAEAEA"/>
              </a:solidFill>
              <a:effectLst>
                <a:outerShdw blurRad="38100" dist="38100" dir="2700000" algn="tl">
                  <a:srgbClr val="000000">
                    <a:alpha val="43137"/>
                  </a:srgbClr>
                </a:outerShdw>
              </a:effectLst>
            </a:endParaRPr>
          </a:p>
          <a:p>
            <a:pPr algn="ctr" eaLnBrk="0" fontAlgn="base" hangingPunct="0">
              <a:spcBef>
                <a:spcPct val="0"/>
              </a:spcBef>
              <a:spcAft>
                <a:spcPct val="0"/>
              </a:spcAft>
              <a:buClrTx/>
              <a:buSzTx/>
              <a:buFontTx/>
              <a:buNone/>
            </a:pPr>
            <a:r>
              <a:rPr lang="en-US" altLang="en-US" b="1" dirty="0">
                <a:solidFill>
                  <a:srgbClr val="EAEAEA"/>
                </a:solidFill>
                <a:effectLst>
                  <a:outerShdw blurRad="38100" dist="38100" dir="2700000" algn="tl">
                    <a:srgbClr val="000000">
                      <a:alpha val="43137"/>
                    </a:srgbClr>
                  </a:outerShdw>
                </a:effectLst>
              </a:rPr>
              <a:t>Mr. Fuckster is a funny name.</a:t>
            </a:r>
          </a:p>
          <a:p>
            <a:pPr algn="ctr" eaLnBrk="0" fontAlgn="base" hangingPunct="0">
              <a:spcBef>
                <a:spcPct val="0"/>
              </a:spcBef>
              <a:spcAft>
                <a:spcPct val="0"/>
              </a:spcAft>
              <a:buClrTx/>
              <a:buSzTx/>
              <a:buFontTx/>
              <a:buNone/>
            </a:pPr>
            <a:endParaRPr lang="en-US" altLang="en-US" b="1" dirty="0">
              <a:solidFill>
                <a:srgbClr val="EAEAEA"/>
              </a:solidFill>
              <a:effectLst>
                <a:outerShdw blurRad="38100" dist="38100" dir="2700000" algn="tl">
                  <a:srgbClr val="000000">
                    <a:alpha val="43137"/>
                  </a:srgbClr>
                </a:outerShdw>
              </a:effectLst>
            </a:endParaRPr>
          </a:p>
          <a:p>
            <a:pPr algn="ctr" eaLnBrk="0" fontAlgn="base" hangingPunct="0">
              <a:spcBef>
                <a:spcPct val="0"/>
              </a:spcBef>
              <a:spcAft>
                <a:spcPct val="0"/>
              </a:spcAft>
              <a:buClrTx/>
              <a:buSzTx/>
              <a:buFontTx/>
              <a:buNone/>
            </a:pPr>
            <a:r>
              <a:rPr lang="en-US" altLang="en-US" b="1" dirty="0">
                <a:solidFill>
                  <a:srgbClr val="EAEAEA"/>
                </a:solidFill>
                <a:effectLst>
                  <a:outerShdw blurRad="38100" dist="38100" dir="2700000" algn="tl">
                    <a:srgbClr val="000000">
                      <a:alpha val="43137"/>
                    </a:srgbClr>
                  </a:outerShdw>
                </a:effectLst>
              </a:rPr>
              <a:t>What’s the big deal?</a:t>
            </a:r>
          </a:p>
          <a:p>
            <a:pPr algn="ctr" eaLnBrk="0" fontAlgn="base" hangingPunct="0">
              <a:spcBef>
                <a:spcPct val="0"/>
              </a:spcBef>
              <a:spcAft>
                <a:spcPct val="0"/>
              </a:spcAft>
              <a:buClrTx/>
              <a:buSzTx/>
              <a:buFontTx/>
              <a:buNone/>
            </a:pPr>
            <a:endParaRPr lang="en-US" altLang="en-US" b="1" dirty="0">
              <a:solidFill>
                <a:srgbClr val="EAEAEA"/>
              </a:solidFill>
              <a:effectLst>
                <a:outerShdw blurRad="38100" dist="38100" dir="2700000" algn="tl">
                  <a:srgbClr val="000000">
                    <a:alpha val="43137"/>
                  </a:srgbClr>
                </a:outerShdw>
              </a:effectLst>
            </a:endParaRPr>
          </a:p>
          <a:p>
            <a:pPr algn="ctr" eaLnBrk="0" fontAlgn="base" hangingPunct="0">
              <a:spcBef>
                <a:spcPct val="0"/>
              </a:spcBef>
              <a:spcAft>
                <a:spcPct val="0"/>
              </a:spcAft>
              <a:buClrTx/>
              <a:buSzTx/>
              <a:buFontTx/>
              <a:buNone/>
            </a:pPr>
            <a:r>
              <a:rPr lang="en-US" altLang="en-US" b="1" dirty="0">
                <a:solidFill>
                  <a:srgbClr val="EAEAEA"/>
                </a:solidFill>
                <a:effectLst>
                  <a:outerShdw blurRad="38100" dist="38100" dir="2700000" algn="tl">
                    <a:srgbClr val="000000">
                      <a:alpha val="43137"/>
                    </a:srgbClr>
                  </a:outerShdw>
                </a:effectLst>
              </a:rPr>
              <a:t>Embrace the chaos!</a:t>
            </a:r>
          </a:p>
        </p:txBody>
      </p:sp>
    </p:spTree>
    <p:extLst>
      <p:ext uri="{BB962C8B-B14F-4D97-AF65-F5344CB8AC3E}">
        <p14:creationId xmlns:p14="http://schemas.microsoft.com/office/powerpoint/2010/main" val="4185391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716" y="1180306"/>
            <a:ext cx="10968567" cy="4497387"/>
          </a:xfrm>
        </p:spPr>
        <p:txBody>
          <a:bodyPr/>
          <a:lstStyle/>
          <a:p>
            <a:pPr marL="0" indent="0">
              <a:buNone/>
              <a:defRPr/>
            </a:pPr>
            <a:r>
              <a:rPr lang="en-US" altLang="en-US" sz="4400" b="1" dirty="0">
                <a:ea typeface="ＭＳ Ｐゴシック" panose="020B0600070205080204" pitchFamily="34" charset="-128"/>
              </a:rPr>
              <a:t>With meaning comes the opportunity to have fun, and fun is therapeutic. With fun comes optimism, and optimism is therapeutic. With optimism comes hope, and hope is essential to pushing through the difficulties. With hope comes meaning . . .</a:t>
            </a:r>
          </a:p>
        </p:txBody>
      </p:sp>
    </p:spTree>
    <p:extLst>
      <p:ext uri="{BB962C8B-B14F-4D97-AF65-F5344CB8AC3E}">
        <p14:creationId xmlns:p14="http://schemas.microsoft.com/office/powerpoint/2010/main" val="2269546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a:xfrm>
            <a:off x="580190" y="195090"/>
            <a:ext cx="10968567" cy="1435747"/>
          </a:xfrm>
          <a:solidFill>
            <a:srgbClr val="FFC000"/>
          </a:solidFill>
          <a:ln w="25400">
            <a:solidFill>
              <a:srgbClr val="FF0000"/>
            </a:solidFill>
          </a:ln>
        </p:spPr>
        <p:txBody>
          <a:bodyPr/>
          <a:lstStyle/>
          <a:p>
            <a:pPr eaLnBrk="1" hangingPunct="1">
              <a:defRPr/>
            </a:pPr>
            <a:r>
              <a:rPr lang="en-US" sz="3600" dirty="0">
                <a:solidFill>
                  <a:schemeClr val="accent3">
                    <a:lumMod val="60000"/>
                    <a:lumOff val="40000"/>
                  </a:schemeClr>
                </a:solidFill>
                <a:ea typeface="+mj-ea"/>
                <a:cs typeface="+mj-cs"/>
              </a:rPr>
              <a:t>The Fundamentals of Success in Life </a:t>
            </a:r>
            <a:br>
              <a:rPr lang="en-US" sz="3600" dirty="0">
                <a:solidFill>
                  <a:srgbClr val="FF0000"/>
                </a:solidFill>
                <a:ea typeface="+mj-ea"/>
                <a:cs typeface="+mj-cs"/>
              </a:rPr>
            </a:br>
            <a:r>
              <a:rPr lang="en-US" sz="2800" dirty="0">
                <a:solidFill>
                  <a:srgbClr val="002060"/>
                </a:solidFill>
                <a:ea typeface="+mj-ea"/>
                <a:cs typeface="+mj-cs"/>
              </a:rPr>
              <a:t>(this applies to us all)</a:t>
            </a:r>
          </a:p>
        </p:txBody>
      </p:sp>
      <p:sp>
        <p:nvSpPr>
          <p:cNvPr id="377859" name="Rectangle 3"/>
          <p:cNvSpPr>
            <a:spLocks noGrp="1" noChangeArrowheads="1"/>
          </p:cNvSpPr>
          <p:nvPr>
            <p:ph type="body" idx="1"/>
          </p:nvPr>
        </p:nvSpPr>
        <p:spPr>
          <a:xfrm>
            <a:off x="509047" y="2048964"/>
            <a:ext cx="11368726" cy="3803798"/>
          </a:xfrm>
        </p:spPr>
        <p:txBody>
          <a:bodyPr/>
          <a:lstStyle/>
          <a:p>
            <a:pPr eaLnBrk="1" hangingPunct="1">
              <a:defRPr/>
            </a:pPr>
            <a:r>
              <a:rPr lang="en-US" sz="2800" b="1" dirty="0">
                <a:ln>
                  <a:solidFill>
                    <a:srgbClr val="660066"/>
                  </a:solidFill>
                </a:ln>
                <a:solidFill>
                  <a:srgbClr val="FFFF00"/>
                </a:solidFill>
                <a:ea typeface="+mn-ea"/>
                <a:cs typeface="+mn-cs"/>
              </a:rPr>
              <a:t>Show up on time</a:t>
            </a:r>
          </a:p>
          <a:p>
            <a:pPr eaLnBrk="1" hangingPunct="1">
              <a:defRPr/>
            </a:pPr>
            <a:r>
              <a:rPr lang="en-US" sz="2800" b="1" dirty="0">
                <a:ln>
                  <a:solidFill>
                    <a:srgbClr val="660066"/>
                  </a:solidFill>
                </a:ln>
                <a:solidFill>
                  <a:srgbClr val="FFFF00"/>
                </a:solidFill>
                <a:ea typeface="+mn-ea"/>
                <a:cs typeface="+mn-cs"/>
              </a:rPr>
              <a:t>Delay gratification</a:t>
            </a:r>
          </a:p>
          <a:p>
            <a:pPr eaLnBrk="1" hangingPunct="1">
              <a:defRPr/>
            </a:pPr>
            <a:r>
              <a:rPr lang="en-US" sz="2800" b="1" dirty="0">
                <a:ln>
                  <a:solidFill>
                    <a:srgbClr val="660066"/>
                  </a:solidFill>
                </a:ln>
                <a:solidFill>
                  <a:srgbClr val="FFFF00"/>
                </a:solidFill>
                <a:ea typeface="+mn-ea"/>
                <a:cs typeface="+mn-cs"/>
              </a:rPr>
              <a:t>Listen and follow directions</a:t>
            </a:r>
          </a:p>
          <a:p>
            <a:pPr eaLnBrk="1" hangingPunct="1">
              <a:defRPr/>
            </a:pPr>
            <a:r>
              <a:rPr lang="en-US" sz="2800" b="1" dirty="0">
                <a:ln>
                  <a:solidFill>
                    <a:srgbClr val="660066"/>
                  </a:solidFill>
                </a:ln>
                <a:solidFill>
                  <a:srgbClr val="FFFF00"/>
                </a:solidFill>
                <a:ea typeface="+mn-ea"/>
                <a:cs typeface="+mn-cs"/>
              </a:rPr>
              <a:t>Get along with others</a:t>
            </a:r>
          </a:p>
          <a:p>
            <a:pPr eaLnBrk="1" hangingPunct="1">
              <a:defRPr/>
            </a:pPr>
            <a:r>
              <a:rPr lang="en-US" sz="2800" b="1" dirty="0">
                <a:ln>
                  <a:solidFill>
                    <a:srgbClr val="660066"/>
                  </a:solidFill>
                </a:ln>
                <a:solidFill>
                  <a:srgbClr val="FFFF00"/>
                </a:solidFill>
                <a:ea typeface="+mn-ea"/>
                <a:cs typeface="+mn-cs"/>
              </a:rPr>
              <a:t>Embrace some risk – and recognize “good” and “bad” risks</a:t>
            </a:r>
          </a:p>
          <a:p>
            <a:pPr eaLnBrk="1" hangingPunct="1">
              <a:defRPr/>
            </a:pPr>
            <a:r>
              <a:rPr lang="en-US" sz="2800" b="1" dirty="0">
                <a:ln>
                  <a:solidFill>
                    <a:srgbClr val="660066"/>
                  </a:solidFill>
                </a:ln>
                <a:solidFill>
                  <a:srgbClr val="FFFF00"/>
                </a:solidFill>
                <a:ea typeface="+mn-ea"/>
                <a:cs typeface="+mn-cs"/>
              </a:rPr>
              <a:t>Understand that just because you can, doesn’t mean you should</a:t>
            </a:r>
          </a:p>
          <a:p>
            <a:pPr eaLnBrk="1" hangingPunct="1">
              <a:defRPr/>
            </a:pPr>
            <a:r>
              <a:rPr lang="en-US" sz="2800" b="1" dirty="0">
                <a:ln>
                  <a:solidFill>
                    <a:srgbClr val="660066"/>
                  </a:solidFill>
                </a:ln>
                <a:solidFill>
                  <a:srgbClr val="FFFF00"/>
                </a:solidFill>
                <a:ea typeface="+mn-ea"/>
                <a:cs typeface="+mn-cs"/>
              </a:rPr>
              <a:t>Recognize what you can and what you cannot control</a:t>
            </a:r>
          </a:p>
        </p:txBody>
      </p:sp>
    </p:spTree>
    <p:extLst>
      <p:ext uri="{BB962C8B-B14F-4D97-AF65-F5344CB8AC3E}">
        <p14:creationId xmlns:p14="http://schemas.microsoft.com/office/powerpoint/2010/main" val="231425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79612" y="158749"/>
            <a:ext cx="8226425" cy="1707701"/>
          </a:xfrm>
          <a:solidFill>
            <a:srgbClr val="FFC000"/>
          </a:solidFill>
        </p:spPr>
        <p:txBody>
          <a:bodyPr/>
          <a:lstStyle/>
          <a:p>
            <a:pPr>
              <a:defRPr/>
            </a:pPr>
            <a:r>
              <a:rPr lang="en-US" sz="2800" dirty="0">
                <a:ln>
                  <a:solidFill>
                    <a:srgbClr val="FF0000"/>
                  </a:solidFill>
                </a:ln>
                <a:solidFill>
                  <a:srgbClr val="FFFF00"/>
                </a:solidFill>
              </a:rPr>
              <a:t>A Framework for Inquiry:</a:t>
            </a:r>
            <a:br>
              <a:rPr lang="en-US" sz="2800" dirty="0">
                <a:solidFill>
                  <a:srgbClr val="B2B2B2"/>
                </a:solidFill>
              </a:rPr>
            </a:br>
            <a:r>
              <a:rPr lang="en-US" sz="2800" dirty="0">
                <a:solidFill>
                  <a:schemeClr val="tx1"/>
                </a:solidFill>
              </a:rPr>
              <a:t>Approaching Difficult Situations </a:t>
            </a:r>
            <a:br>
              <a:rPr lang="en-US" sz="2800" dirty="0">
                <a:solidFill>
                  <a:schemeClr val="tx1"/>
                </a:solidFill>
              </a:rPr>
            </a:br>
            <a:r>
              <a:rPr lang="en-US" sz="2800" dirty="0">
                <a:solidFill>
                  <a:schemeClr val="tx1"/>
                </a:solidFill>
              </a:rPr>
              <a:t>from a Perspective of Structured Flexibility</a:t>
            </a:r>
          </a:p>
        </p:txBody>
      </p:sp>
      <p:sp>
        <p:nvSpPr>
          <p:cNvPr id="5" name="Content Placeholder 4"/>
          <p:cNvSpPr>
            <a:spLocks noGrp="1"/>
          </p:cNvSpPr>
          <p:nvPr>
            <p:ph idx="1"/>
          </p:nvPr>
        </p:nvSpPr>
        <p:spPr>
          <a:xfrm>
            <a:off x="522817" y="1970088"/>
            <a:ext cx="10968567" cy="4497387"/>
          </a:xfrm>
        </p:spPr>
        <p:txBody>
          <a:bodyPr/>
          <a:lstStyle/>
          <a:p>
            <a:pPr>
              <a:defRPr/>
            </a:pPr>
            <a:r>
              <a:rPr lang="en-US" altLang="en-US" sz="2800" b="1" dirty="0">
                <a:solidFill>
                  <a:srgbClr val="FFFF00"/>
                </a:solidFill>
                <a:ea typeface="ＭＳ Ｐゴシック" panose="020B0600070205080204" pitchFamily="34" charset="-128"/>
              </a:rPr>
              <a:t>What’s the meaning? Where’s the meaning?</a:t>
            </a:r>
          </a:p>
          <a:p>
            <a:pPr>
              <a:defRPr/>
            </a:pPr>
            <a:r>
              <a:rPr lang="en-US" altLang="en-US" sz="4000" b="1" dirty="0">
                <a:solidFill>
                  <a:schemeClr val="bg2">
                    <a:lumMod val="40000"/>
                    <a:lumOff val="60000"/>
                  </a:schemeClr>
                </a:solidFill>
                <a:ea typeface="ＭＳ Ｐゴシック" panose="020B0600070205080204" pitchFamily="34" charset="-128"/>
              </a:rPr>
              <a:t>Is this a can’t do? A don’t do? A won’t do?</a:t>
            </a:r>
          </a:p>
          <a:p>
            <a:pPr>
              <a:defRPr/>
            </a:pPr>
            <a:r>
              <a:rPr lang="en-US" altLang="en-US" sz="2800" b="1" dirty="0">
                <a:solidFill>
                  <a:srgbClr val="FFFF00"/>
                </a:solidFill>
                <a:ea typeface="ＭＳ Ｐゴシック" panose="020B0600070205080204" pitchFamily="34" charset="-128"/>
              </a:rPr>
              <a:t>What’s the valued outcome – a life defined as a “good life”?</a:t>
            </a:r>
            <a:r>
              <a:rPr lang="en-US" altLang="en-US" sz="2800" b="1" i="1" dirty="0">
                <a:solidFill>
                  <a:srgbClr val="FFFF00"/>
                </a:solidFill>
                <a:ea typeface="ＭＳ Ｐゴシック" panose="020B0600070205080204" pitchFamily="34" charset="-128"/>
              </a:rPr>
              <a:t> Then </a:t>
            </a:r>
            <a:r>
              <a:rPr lang="en-US" altLang="en-US" sz="2800" b="1" dirty="0">
                <a:solidFill>
                  <a:srgbClr val="FFFF00"/>
                </a:solidFill>
                <a:ea typeface="ＭＳ Ｐゴシック" panose="020B0600070205080204" pitchFamily="34" charset="-128"/>
              </a:rPr>
              <a:t>what are the goals?</a:t>
            </a:r>
          </a:p>
          <a:p>
            <a:pPr>
              <a:defRPr/>
            </a:pPr>
            <a:r>
              <a:rPr lang="en-US" altLang="en-US" sz="2800" b="1" dirty="0">
                <a:solidFill>
                  <a:srgbClr val="FFFF00"/>
                </a:solidFill>
                <a:ea typeface="ＭＳ Ｐゴシック" panose="020B0600070205080204" pitchFamily="34" charset="-128"/>
              </a:rPr>
              <a:t>How can be best define what help will look like? In the short-term? In the long-term?</a:t>
            </a:r>
          </a:p>
          <a:p>
            <a:pPr>
              <a:defRPr/>
            </a:pPr>
            <a:r>
              <a:rPr lang="en-US" altLang="en-US" sz="2800" b="1" dirty="0">
                <a:solidFill>
                  <a:srgbClr val="FFFF00"/>
                </a:solidFill>
                <a:ea typeface="ＭＳ Ｐゴシック" panose="020B0600070205080204" pitchFamily="34" charset="-128"/>
              </a:rPr>
              <a:t>Is this a me problem? A you problem? A we problem?</a:t>
            </a:r>
          </a:p>
          <a:p>
            <a:pPr>
              <a:defRPr/>
            </a:pPr>
            <a:r>
              <a:rPr lang="en-US" altLang="en-US" sz="2800" b="1" dirty="0">
                <a:solidFill>
                  <a:srgbClr val="FFFF00"/>
                </a:solidFill>
                <a:ea typeface="ＭＳ Ｐゴシック" panose="020B0600070205080204" pitchFamily="34" charset="-128"/>
              </a:rPr>
              <a:t>How do we help an individual create a positive identity?</a:t>
            </a:r>
          </a:p>
          <a:p>
            <a:pPr>
              <a:defRPr/>
            </a:pPr>
            <a:r>
              <a:rPr lang="en-US" altLang="en-US" sz="2800" b="1" dirty="0">
                <a:solidFill>
                  <a:srgbClr val="FFFF00"/>
                </a:solidFill>
                <a:ea typeface="ＭＳ Ｐゴシック" panose="020B0600070205080204" pitchFamily="34" charset="-128"/>
              </a:rPr>
              <a:t>What do we want? What can we actually do?</a:t>
            </a:r>
          </a:p>
          <a:p>
            <a:pPr>
              <a:defRPr/>
            </a:pPr>
            <a:endParaRPr lang="en-US" altLang="en-US" sz="2800" b="1" dirty="0">
              <a:solidFill>
                <a:srgbClr val="FFFF00"/>
              </a:solidFill>
              <a:ea typeface="ＭＳ Ｐゴシック" panose="020B0600070205080204" pitchFamily="34" charset="-128"/>
            </a:endParaRPr>
          </a:p>
        </p:txBody>
      </p:sp>
    </p:spTree>
    <p:extLst>
      <p:ext uri="{BB962C8B-B14F-4D97-AF65-F5344CB8AC3E}">
        <p14:creationId xmlns:p14="http://schemas.microsoft.com/office/powerpoint/2010/main" val="3197896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193F6-B205-0697-A52B-34055E4ACA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147389C-53A7-A6E8-5BB6-3063AF1953EC}"/>
              </a:ext>
            </a:extLst>
          </p:cNvPr>
          <p:cNvSpPr/>
          <p:nvPr/>
        </p:nvSpPr>
        <p:spPr>
          <a:xfrm>
            <a:off x="322082" y="1398890"/>
            <a:ext cx="11547835" cy="4647426"/>
          </a:xfrm>
          <a:prstGeom prst="rect">
            <a:avLst/>
          </a:prstGeom>
        </p:spPr>
        <p:txBody>
          <a:bodyPr wrap="square">
            <a:spAutoFit/>
          </a:bodyPr>
          <a:lstStyle/>
          <a:p>
            <a:pPr>
              <a:defRPr/>
            </a:pPr>
            <a:r>
              <a:rPr lang="en-US" altLang="en-US" sz="2800" b="1" dirty="0">
                <a:solidFill>
                  <a:schemeClr val="accent3">
                    <a:lumMod val="20000"/>
                    <a:lumOff val="80000"/>
                  </a:schemeClr>
                </a:solidFill>
                <a:ea typeface="ＭＳ Ｐゴシック" panose="020B0600070205080204" pitchFamily="34" charset="-128"/>
              </a:rPr>
              <a:t>Can’t do challenges </a:t>
            </a:r>
          </a:p>
          <a:p>
            <a:pPr>
              <a:defRPr/>
            </a:pPr>
            <a:endParaRPr lang="en-US" altLang="en-US" sz="2800" b="1" dirty="0">
              <a:solidFill>
                <a:schemeClr val="accent3">
                  <a:lumMod val="20000"/>
                  <a:lumOff val="80000"/>
                </a:schemeClr>
              </a:solidFill>
              <a:ea typeface="ＭＳ Ｐゴシック" panose="020B0600070205080204" pitchFamily="34" charset="-128"/>
            </a:endParaRP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Identify what the “can’t”(s) is/are – and what the “cans” are. Focus on the “cans” that are related to the tasks and goals – try errorless learning and scaffolding</a:t>
            </a: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Create specific approaches to skill development (e.g., increasing time to delay gratification; task analyze the whole into parts; modify methods) </a:t>
            </a: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Direct instruction with scripted language (e.g., ready/not ready; big deal/little deal, etc.)</a:t>
            </a: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Adapt the environment and work on learning how to recognize a need and ask for help.</a:t>
            </a:r>
          </a:p>
          <a:p>
            <a:pPr>
              <a:defRPr/>
            </a:pPr>
            <a:r>
              <a:rPr lang="en-US" altLang="en-US" sz="2400" b="1" dirty="0">
                <a:solidFill>
                  <a:srgbClr val="FFFF00"/>
                </a:solidFill>
                <a:ea typeface="ＭＳ Ｐゴシック" panose="020B0600070205080204" pitchFamily="34" charset="-128"/>
              </a:rPr>
              <a:t>	</a:t>
            </a:r>
          </a:p>
        </p:txBody>
      </p:sp>
      <p:sp>
        <p:nvSpPr>
          <p:cNvPr id="3" name="TextBox 2">
            <a:extLst>
              <a:ext uri="{FF2B5EF4-FFF2-40B4-BE49-F238E27FC236}">
                <a16:creationId xmlns:a16="http://schemas.microsoft.com/office/drawing/2014/main" id="{29184E80-60F2-80E5-EF1B-959F1C81132B}"/>
              </a:ext>
            </a:extLst>
          </p:cNvPr>
          <p:cNvSpPr txBox="1"/>
          <p:nvPr/>
        </p:nvSpPr>
        <p:spPr>
          <a:xfrm>
            <a:off x="2346593" y="97117"/>
            <a:ext cx="7083846" cy="892552"/>
          </a:xfrm>
          <a:prstGeom prst="rect">
            <a:avLst/>
          </a:prstGeom>
          <a:solidFill>
            <a:srgbClr val="FFC000"/>
          </a:solidFill>
        </p:spPr>
        <p:txBody>
          <a:bodyPr wrap="square" rtlCol="0">
            <a:spAutoFit/>
          </a:bodyPr>
          <a:lstStyle/>
          <a:p>
            <a:pPr algn="ctr"/>
            <a:r>
              <a:rPr lang="en-US" sz="2800" b="1" dirty="0">
                <a:ln>
                  <a:solidFill>
                    <a:srgbClr val="FF0000"/>
                  </a:solidFill>
                </a:ln>
                <a:solidFill>
                  <a:srgbClr val="FFFF00"/>
                </a:solidFill>
                <a:effectLst>
                  <a:outerShdw blurRad="38100" dist="38100" dir="2700000" algn="tl">
                    <a:srgbClr val="000000">
                      <a:alpha val="43137"/>
                    </a:srgbClr>
                  </a:outerShdw>
                </a:effectLst>
              </a:rPr>
              <a:t>A Framework for Intervention:</a:t>
            </a:r>
            <a:endParaRPr lang="en-US" sz="2800" b="1" dirty="0">
              <a:effectLst>
                <a:outerShdw blurRad="38100" dist="38100" dir="2700000" algn="tl">
                  <a:srgbClr val="000000">
                    <a:alpha val="43137"/>
                  </a:srgbClr>
                </a:outerShdw>
              </a:effectLst>
            </a:endParaRPr>
          </a:p>
          <a:p>
            <a:pPr algn="ctr"/>
            <a:r>
              <a:rPr lang="en-US" sz="2400" b="1" dirty="0">
                <a:effectLst>
                  <a:outerShdw blurRad="38100" dist="38100" dir="2700000" algn="tl">
                    <a:srgbClr val="000000">
                      <a:alpha val="43137"/>
                    </a:srgbClr>
                  </a:outerShdw>
                </a:effectLst>
              </a:rPr>
              <a:t>General Approaches to Difficult Situations</a:t>
            </a:r>
          </a:p>
        </p:txBody>
      </p:sp>
    </p:spTree>
    <p:extLst>
      <p:ext uri="{BB962C8B-B14F-4D97-AF65-F5344CB8AC3E}">
        <p14:creationId xmlns:p14="http://schemas.microsoft.com/office/powerpoint/2010/main" val="1560914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5C98C-FDB4-E712-408C-3B9DE6B6AAC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2CAD7C9-7C75-91A1-B56C-F8008D5569C5}"/>
              </a:ext>
            </a:extLst>
          </p:cNvPr>
          <p:cNvSpPr/>
          <p:nvPr/>
        </p:nvSpPr>
        <p:spPr>
          <a:xfrm>
            <a:off x="235669" y="1109573"/>
            <a:ext cx="11547835" cy="5755422"/>
          </a:xfrm>
          <a:prstGeom prst="rect">
            <a:avLst/>
          </a:prstGeom>
        </p:spPr>
        <p:txBody>
          <a:bodyPr wrap="square">
            <a:spAutoFit/>
          </a:bodyPr>
          <a:lstStyle/>
          <a:p>
            <a:pPr>
              <a:defRPr/>
            </a:pPr>
            <a:r>
              <a:rPr lang="en-US" altLang="en-US" sz="2800" b="1" dirty="0">
                <a:solidFill>
                  <a:schemeClr val="accent3">
                    <a:lumMod val="20000"/>
                    <a:lumOff val="80000"/>
                  </a:schemeClr>
                </a:solidFill>
                <a:ea typeface="ＭＳ Ｐゴシック" panose="020B0600070205080204" pitchFamily="34" charset="-128"/>
              </a:rPr>
              <a:t>Don’t do challenges </a:t>
            </a:r>
          </a:p>
          <a:p>
            <a:pPr>
              <a:defRPr/>
            </a:pPr>
            <a:endParaRPr lang="en-US" altLang="en-US" sz="2400" b="1" dirty="0">
              <a:solidFill>
                <a:schemeClr val="accent3">
                  <a:lumMod val="20000"/>
                  <a:lumOff val="80000"/>
                </a:schemeClr>
              </a:solidFill>
              <a:ea typeface="ＭＳ Ｐゴシック" panose="020B0600070205080204" pitchFamily="34" charset="-128"/>
            </a:endParaRP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Focus on contextual coaching by all involved.</a:t>
            </a: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Identify what is motivating and focus your efforts there.</a:t>
            </a: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Reduce questioning, increase collaborative and elaborative communication.</a:t>
            </a: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Co-construct actions, activities, plans and projects.</a:t>
            </a:r>
          </a:p>
          <a:p>
            <a:pPr>
              <a:defRPr/>
            </a:pPr>
            <a:endParaRPr lang="en-US" altLang="en-US" sz="2400" b="1" dirty="0">
              <a:solidFill>
                <a:schemeClr val="accent3">
                  <a:lumMod val="20000"/>
                  <a:lumOff val="80000"/>
                </a:schemeClr>
              </a:solidFill>
              <a:ea typeface="ＭＳ Ｐゴシック" panose="020B0600070205080204" pitchFamily="34" charset="-128"/>
            </a:endParaRPr>
          </a:p>
          <a:p>
            <a:pPr>
              <a:defRPr/>
            </a:pPr>
            <a:r>
              <a:rPr lang="en-US" altLang="en-US" sz="2800" b="1" dirty="0">
                <a:solidFill>
                  <a:schemeClr val="accent3">
                    <a:lumMod val="20000"/>
                    <a:lumOff val="80000"/>
                  </a:schemeClr>
                </a:solidFill>
                <a:ea typeface="ＭＳ Ｐゴシック" panose="020B0600070205080204" pitchFamily="34" charset="-128"/>
              </a:rPr>
              <a:t>Won’t do challenges</a:t>
            </a:r>
          </a:p>
          <a:p>
            <a:pPr>
              <a:defRPr/>
            </a:pPr>
            <a:endParaRPr lang="en-US" altLang="en-US" sz="2400" b="1" dirty="0">
              <a:solidFill>
                <a:schemeClr val="accent3">
                  <a:lumMod val="20000"/>
                  <a:lumOff val="80000"/>
                </a:schemeClr>
              </a:solidFill>
              <a:ea typeface="ＭＳ Ｐゴシック" panose="020B0600070205080204" pitchFamily="34" charset="-128"/>
            </a:endParaRP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Wait. And wait some more.</a:t>
            </a: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Consider stimulus change.</a:t>
            </a: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Start at the base of the hierarchy of choice</a:t>
            </a: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Avoid turning interactions into winning and losing. </a:t>
            </a:r>
          </a:p>
          <a:p>
            <a:pPr marL="342900" indent="-342900">
              <a:buFont typeface="Arial" panose="020B0604020202020204" pitchFamily="34" charset="0"/>
              <a:buChar char="•"/>
              <a:defRPr/>
            </a:pPr>
            <a:r>
              <a:rPr lang="en-US" altLang="en-US" sz="2400" b="1" dirty="0">
                <a:solidFill>
                  <a:srgbClr val="FFFF00"/>
                </a:solidFill>
                <a:ea typeface="ＭＳ Ｐゴシック" panose="020B0600070205080204" pitchFamily="34" charset="-128"/>
              </a:rPr>
              <a:t>Control what you can (your own behavior) and what you cannot (everything else).</a:t>
            </a:r>
          </a:p>
        </p:txBody>
      </p:sp>
      <p:sp>
        <p:nvSpPr>
          <p:cNvPr id="3" name="TextBox 2">
            <a:extLst>
              <a:ext uri="{FF2B5EF4-FFF2-40B4-BE49-F238E27FC236}">
                <a16:creationId xmlns:a16="http://schemas.microsoft.com/office/drawing/2014/main" id="{A38900D5-88FE-5B0C-B68E-012044F369C2}"/>
              </a:ext>
            </a:extLst>
          </p:cNvPr>
          <p:cNvSpPr txBox="1"/>
          <p:nvPr/>
        </p:nvSpPr>
        <p:spPr>
          <a:xfrm>
            <a:off x="2346593" y="97117"/>
            <a:ext cx="7083846" cy="892552"/>
          </a:xfrm>
          <a:prstGeom prst="rect">
            <a:avLst/>
          </a:prstGeom>
          <a:solidFill>
            <a:srgbClr val="FFC000"/>
          </a:solidFill>
        </p:spPr>
        <p:txBody>
          <a:bodyPr wrap="square" rtlCol="0">
            <a:spAutoFit/>
          </a:bodyPr>
          <a:lstStyle/>
          <a:p>
            <a:pPr algn="ctr"/>
            <a:r>
              <a:rPr lang="en-US" sz="2800" b="1" dirty="0">
                <a:ln>
                  <a:solidFill>
                    <a:srgbClr val="FF0000"/>
                  </a:solidFill>
                </a:ln>
                <a:solidFill>
                  <a:srgbClr val="FFFF00"/>
                </a:solidFill>
                <a:effectLst>
                  <a:outerShdw blurRad="38100" dist="38100" dir="2700000" algn="tl">
                    <a:srgbClr val="000000">
                      <a:alpha val="43137"/>
                    </a:srgbClr>
                  </a:outerShdw>
                </a:effectLst>
              </a:rPr>
              <a:t>A Framework for Intervention:</a:t>
            </a:r>
            <a:endParaRPr lang="en-US" sz="2800" b="1" dirty="0">
              <a:effectLst>
                <a:outerShdw blurRad="38100" dist="38100" dir="2700000" algn="tl">
                  <a:srgbClr val="000000">
                    <a:alpha val="43137"/>
                  </a:srgbClr>
                </a:outerShdw>
              </a:effectLst>
            </a:endParaRPr>
          </a:p>
          <a:p>
            <a:pPr algn="ctr"/>
            <a:r>
              <a:rPr lang="en-US" sz="2400" b="1" dirty="0">
                <a:effectLst>
                  <a:outerShdw blurRad="38100" dist="38100" dir="2700000" algn="tl">
                    <a:srgbClr val="000000">
                      <a:alpha val="43137"/>
                    </a:srgbClr>
                  </a:outerShdw>
                </a:effectLst>
              </a:rPr>
              <a:t>General Approaches to Difficult Situations</a:t>
            </a:r>
          </a:p>
        </p:txBody>
      </p:sp>
    </p:spTree>
    <p:extLst>
      <p:ext uri="{BB962C8B-B14F-4D97-AF65-F5344CB8AC3E}">
        <p14:creationId xmlns:p14="http://schemas.microsoft.com/office/powerpoint/2010/main" val="310448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1891" y="425470"/>
            <a:ext cx="10744200" cy="6063198"/>
          </a:xfrm>
          <a:prstGeom prst="rect">
            <a:avLst/>
          </a:prstGeom>
        </p:spPr>
        <p:txBody>
          <a:bodyPr wrap="square">
            <a:spAutoFit/>
          </a:bodyPr>
          <a:lstStyle>
            <a:lvl1pPr>
              <a:defRPr sz="2400" b="1">
                <a:solidFill>
                  <a:schemeClr val="tx1"/>
                </a:solidFill>
                <a:latin typeface="Arial" charset="0"/>
                <a:ea typeface="ＭＳ Ｐゴシック" charset="-128"/>
              </a:defRPr>
            </a:lvl1pPr>
            <a:lvl2pPr marL="37931725" indent="-37474525">
              <a:defRPr sz="2400" b="1">
                <a:solidFill>
                  <a:schemeClr val="tx1"/>
                </a:solidFill>
                <a:latin typeface="Arial" charset="0"/>
                <a:ea typeface="ＭＳ Ｐゴシック" charset="-128"/>
              </a:defRPr>
            </a:lvl2pPr>
            <a:lvl3pPr>
              <a:defRPr sz="2400" b="1">
                <a:solidFill>
                  <a:schemeClr val="tx1"/>
                </a:solidFill>
                <a:latin typeface="Arial" charset="0"/>
                <a:ea typeface="ＭＳ Ｐゴシック" charset="-128"/>
              </a:defRPr>
            </a:lvl3pPr>
            <a:lvl4pPr>
              <a:defRPr sz="2400" b="1">
                <a:solidFill>
                  <a:schemeClr val="tx1"/>
                </a:solidFill>
                <a:latin typeface="Arial" charset="0"/>
                <a:ea typeface="ＭＳ Ｐゴシック" charset="-128"/>
              </a:defRPr>
            </a:lvl4pPr>
            <a:lvl5pPr>
              <a:defRPr sz="2400" b="1">
                <a:solidFill>
                  <a:schemeClr val="tx1"/>
                </a:solidFill>
                <a:latin typeface="Arial" charset="0"/>
                <a:ea typeface="ＭＳ Ｐゴシック" charset="-128"/>
              </a:defRPr>
            </a:lvl5pPr>
            <a:lvl6pPr marL="457200" eaLnBrk="0" fontAlgn="base" hangingPunct="0">
              <a:spcBef>
                <a:spcPct val="0"/>
              </a:spcBef>
              <a:spcAft>
                <a:spcPct val="0"/>
              </a:spcAft>
              <a:defRPr sz="2400" b="1">
                <a:solidFill>
                  <a:schemeClr val="tx1"/>
                </a:solidFill>
                <a:latin typeface="Arial" charset="0"/>
                <a:ea typeface="ＭＳ Ｐゴシック" charset="-128"/>
              </a:defRPr>
            </a:lvl6pPr>
            <a:lvl7pPr marL="914400" eaLnBrk="0" fontAlgn="base" hangingPunct="0">
              <a:spcBef>
                <a:spcPct val="0"/>
              </a:spcBef>
              <a:spcAft>
                <a:spcPct val="0"/>
              </a:spcAft>
              <a:defRPr sz="2400" b="1">
                <a:solidFill>
                  <a:schemeClr val="tx1"/>
                </a:solidFill>
                <a:latin typeface="Arial" charset="0"/>
                <a:ea typeface="ＭＳ Ｐゴシック" charset="-128"/>
              </a:defRPr>
            </a:lvl7pPr>
            <a:lvl8pPr marL="1371600" eaLnBrk="0" fontAlgn="base" hangingPunct="0">
              <a:spcBef>
                <a:spcPct val="0"/>
              </a:spcBef>
              <a:spcAft>
                <a:spcPct val="0"/>
              </a:spcAft>
              <a:defRPr sz="2400" b="1">
                <a:solidFill>
                  <a:schemeClr val="tx1"/>
                </a:solidFill>
                <a:latin typeface="Arial" charset="0"/>
                <a:ea typeface="ＭＳ Ｐゴシック" charset="-128"/>
              </a:defRPr>
            </a:lvl8pPr>
            <a:lvl9pPr marL="1828800" eaLnBrk="0" fontAlgn="base" hangingPunct="0">
              <a:spcBef>
                <a:spcPct val="0"/>
              </a:spcBef>
              <a:spcAft>
                <a:spcPct val="0"/>
              </a:spcAft>
              <a:defRPr sz="2400" b="1">
                <a:solidFill>
                  <a:schemeClr val="tx1"/>
                </a:solidFill>
                <a:latin typeface="Arial" charset="0"/>
                <a:ea typeface="ＭＳ Ｐゴシック" charset="-128"/>
              </a:defRPr>
            </a:lvl9pPr>
          </a:lstStyle>
          <a:p>
            <a:pPr algn="ctr" eaLnBrk="0" fontAlgn="base" hangingPunct="0">
              <a:spcBef>
                <a:spcPct val="0"/>
              </a:spcBef>
              <a:spcAft>
                <a:spcPct val="0"/>
              </a:spcAft>
              <a:defRPr/>
            </a:pPr>
            <a:r>
              <a:rPr lang="en-US" altLang="en-US" sz="2900" dirty="0">
                <a:solidFill>
                  <a:srgbClr val="FFFF00"/>
                </a:solidFill>
                <a:effectLst>
                  <a:outerShdw blurRad="38100" dist="38100" dir="2700000" algn="tl">
                    <a:srgbClr val="000000"/>
                  </a:outerShdw>
                </a:effectLst>
              </a:rPr>
              <a:t>Success supporting people with complicated needs requires movement away from a diagnostic (e.g., disability/impairment) approach to intervention to a</a:t>
            </a:r>
          </a:p>
          <a:p>
            <a:pPr algn="ctr" eaLnBrk="0" fontAlgn="base" hangingPunct="0">
              <a:spcBef>
                <a:spcPct val="0"/>
              </a:spcBef>
              <a:spcAft>
                <a:spcPct val="0"/>
              </a:spcAft>
              <a:defRPr/>
            </a:pPr>
            <a:r>
              <a:rPr lang="en-US" altLang="en-US" sz="2900" dirty="0">
                <a:solidFill>
                  <a:srgbClr val="FFFF00"/>
                </a:solidFill>
                <a:effectLst>
                  <a:outerShdw blurRad="38100" dist="38100" dir="2700000" algn="tl">
                    <a:srgbClr val="000000"/>
                  </a:outerShdw>
                </a:effectLst>
              </a:rPr>
              <a:t>functional approach to intervention and support</a:t>
            </a:r>
          </a:p>
          <a:p>
            <a:pPr algn="ctr" eaLnBrk="0" fontAlgn="base" hangingPunct="0">
              <a:spcBef>
                <a:spcPct val="0"/>
              </a:spcBef>
              <a:spcAft>
                <a:spcPct val="0"/>
              </a:spcAft>
              <a:defRPr/>
            </a:pPr>
            <a:endParaRPr lang="en-US" altLang="en-US" sz="2800" dirty="0">
              <a:solidFill>
                <a:srgbClr val="FFFF00"/>
              </a:solidFill>
              <a:effectLst>
                <a:outerShdw blurRad="38100" dist="38100" dir="2700000" algn="tl">
                  <a:srgbClr val="000000"/>
                </a:outerShdw>
              </a:effectLst>
            </a:endParaRPr>
          </a:p>
          <a:p>
            <a:pPr algn="ctr" eaLnBrk="0" fontAlgn="base" hangingPunct="0">
              <a:spcBef>
                <a:spcPct val="0"/>
              </a:spcBef>
              <a:spcAft>
                <a:spcPct val="0"/>
              </a:spcAft>
              <a:defRPr/>
            </a:pPr>
            <a:r>
              <a:rPr lang="en-US" altLang="en-US" sz="3600" i="1" dirty="0">
                <a:solidFill>
                  <a:srgbClr val="FFFFFF"/>
                </a:solidFill>
                <a:effectLst>
                  <a:outerShdw blurRad="38100" dist="38100" dir="2700000" algn="tl">
                    <a:srgbClr val="000000"/>
                  </a:outerShdw>
                </a:effectLst>
              </a:rPr>
              <a:t>Effective Support is About Creating Meaning.</a:t>
            </a:r>
          </a:p>
          <a:p>
            <a:pPr algn="ctr" eaLnBrk="0" fontAlgn="base" hangingPunct="0">
              <a:spcBef>
                <a:spcPct val="0"/>
              </a:spcBef>
              <a:spcAft>
                <a:spcPct val="0"/>
              </a:spcAft>
              <a:defRPr/>
            </a:pPr>
            <a:endParaRPr lang="en-US" altLang="en-US" sz="3600" i="1" dirty="0">
              <a:solidFill>
                <a:srgbClr val="FFFFFF"/>
              </a:solidFill>
              <a:effectLst>
                <a:outerShdw blurRad="38100" dist="38100" dir="2700000" algn="tl">
                  <a:srgbClr val="000000"/>
                </a:outerShdw>
              </a:effectLst>
            </a:endParaRPr>
          </a:p>
          <a:p>
            <a:pPr algn="ctr" eaLnBrk="0" fontAlgn="base" hangingPunct="0">
              <a:spcBef>
                <a:spcPct val="0"/>
              </a:spcBef>
              <a:spcAft>
                <a:spcPct val="0"/>
              </a:spcAft>
              <a:defRPr/>
            </a:pPr>
            <a:r>
              <a:rPr lang="en-US" altLang="en-US" sz="3600" i="1" dirty="0">
                <a:solidFill>
                  <a:srgbClr val="FFFFFF"/>
                </a:solidFill>
                <a:effectLst>
                  <a:outerShdw blurRad="38100" dist="38100" dir="2700000" algn="tl">
                    <a:srgbClr val="000000"/>
                  </a:outerShdw>
                </a:effectLst>
              </a:rPr>
              <a:t>MEANINGFUL THINGS WORK</a:t>
            </a:r>
          </a:p>
          <a:p>
            <a:pPr algn="ctr" eaLnBrk="0" fontAlgn="base" hangingPunct="0">
              <a:spcBef>
                <a:spcPct val="0"/>
              </a:spcBef>
              <a:spcAft>
                <a:spcPct val="0"/>
              </a:spcAft>
              <a:defRPr/>
            </a:pPr>
            <a:endParaRPr lang="en-US" altLang="en-US" sz="3600" i="1" dirty="0">
              <a:solidFill>
                <a:srgbClr val="FFFFFF"/>
              </a:solidFill>
              <a:effectLst>
                <a:outerShdw blurRad="38100" dist="38100" dir="2700000" algn="tl">
                  <a:srgbClr val="000000"/>
                </a:outerShdw>
              </a:effectLst>
            </a:endParaRPr>
          </a:p>
          <a:p>
            <a:pPr algn="ctr" eaLnBrk="0" fontAlgn="base" hangingPunct="0">
              <a:spcBef>
                <a:spcPct val="0"/>
              </a:spcBef>
              <a:spcAft>
                <a:spcPct val="0"/>
              </a:spcAft>
              <a:defRPr/>
            </a:pPr>
            <a:r>
              <a:rPr lang="en-US" altLang="en-US" sz="3600" i="1" dirty="0">
                <a:solidFill>
                  <a:srgbClr val="FFFFFF"/>
                </a:solidFill>
                <a:effectLst>
                  <a:outerShdw blurRad="38100" dist="38100" dir="2700000" algn="tl">
                    <a:srgbClr val="000000"/>
                  </a:outerShdw>
                </a:effectLst>
              </a:rPr>
              <a:t>We may never know what something worked, and that’s OK</a:t>
            </a:r>
          </a:p>
          <a:p>
            <a:pPr algn="ctr" eaLnBrk="0" fontAlgn="base" hangingPunct="0">
              <a:spcBef>
                <a:spcPct val="0"/>
              </a:spcBef>
              <a:spcAft>
                <a:spcPct val="0"/>
              </a:spcAft>
              <a:defRPr/>
            </a:pPr>
            <a:endParaRPr lang="en-US" altLang="en-US" sz="2800" dirty="0">
              <a:solidFill>
                <a:srgbClr val="FFFF00"/>
              </a:solidFill>
              <a:effectLst>
                <a:outerShdw blurRad="38100" dist="38100" dir="2700000" algn="tl">
                  <a:srgbClr val="000000"/>
                </a:outerShdw>
              </a:effectLst>
            </a:endParaRPr>
          </a:p>
        </p:txBody>
      </p:sp>
    </p:spTree>
    <p:extLst>
      <p:ext uri="{BB962C8B-B14F-4D97-AF65-F5344CB8AC3E}">
        <p14:creationId xmlns:p14="http://schemas.microsoft.com/office/powerpoint/2010/main" val="640891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4A9AA-DECE-1DE3-415F-9B60F89BE348}"/>
              </a:ext>
            </a:extLst>
          </p:cNvPr>
          <p:cNvSpPr>
            <a:spLocks noGrp="1"/>
          </p:cNvSpPr>
          <p:nvPr>
            <p:ph type="title"/>
          </p:nvPr>
        </p:nvSpPr>
        <p:spPr>
          <a:solidFill>
            <a:schemeClr val="bg1">
              <a:lumMod val="75000"/>
            </a:schemeClr>
          </a:solidFill>
          <a:ln w="22225">
            <a:solidFill>
              <a:schemeClr val="tx1"/>
            </a:solidFill>
          </a:ln>
        </p:spPr>
        <p:txBody>
          <a:bodyPr/>
          <a:lstStyle/>
          <a:p>
            <a:r>
              <a:rPr lang="en-US" dirty="0"/>
              <a:t>The Daily Creation of Meaning</a:t>
            </a:r>
          </a:p>
        </p:txBody>
      </p:sp>
      <p:sp>
        <p:nvSpPr>
          <p:cNvPr id="3" name="Content Placeholder 2">
            <a:extLst>
              <a:ext uri="{FF2B5EF4-FFF2-40B4-BE49-F238E27FC236}">
                <a16:creationId xmlns:a16="http://schemas.microsoft.com/office/drawing/2014/main" id="{F5734CBB-BAD1-C5EB-1167-855087942EA9}"/>
              </a:ext>
            </a:extLst>
          </p:cNvPr>
          <p:cNvSpPr>
            <a:spLocks noGrp="1"/>
          </p:cNvSpPr>
          <p:nvPr>
            <p:ph idx="1"/>
          </p:nvPr>
        </p:nvSpPr>
        <p:spPr>
          <a:xfrm>
            <a:off x="607485" y="1598613"/>
            <a:ext cx="10968567" cy="4945406"/>
          </a:xfrm>
        </p:spPr>
        <p:txBody>
          <a:bodyPr/>
          <a:lstStyle/>
          <a:p>
            <a:pPr marL="0" indent="0" algn="ctr">
              <a:buNone/>
            </a:pPr>
            <a:r>
              <a:rPr lang="en-US" sz="3600" b="1" dirty="0">
                <a:solidFill>
                  <a:srgbClr val="FFFF00"/>
                </a:solidFill>
              </a:rPr>
              <a:t>Routines</a:t>
            </a:r>
          </a:p>
          <a:p>
            <a:pPr marL="0" indent="0" algn="ctr">
              <a:buNone/>
            </a:pPr>
            <a:r>
              <a:rPr lang="en-US" sz="2000" b="1" i="1" dirty="0">
                <a:solidFill>
                  <a:srgbClr val="00B0F0"/>
                </a:solidFill>
              </a:rPr>
              <a:t>become</a:t>
            </a:r>
          </a:p>
          <a:p>
            <a:pPr marL="0" indent="0" algn="ctr">
              <a:buNone/>
            </a:pPr>
            <a:r>
              <a:rPr lang="en-US" sz="3600" b="1" dirty="0">
                <a:solidFill>
                  <a:srgbClr val="FFFF00"/>
                </a:solidFill>
              </a:rPr>
              <a:t>Rituals</a:t>
            </a:r>
          </a:p>
          <a:p>
            <a:pPr marL="0" indent="0" algn="ctr">
              <a:buNone/>
            </a:pPr>
            <a:r>
              <a:rPr lang="en-US" sz="2000" b="1" i="1" dirty="0">
                <a:solidFill>
                  <a:srgbClr val="00B0F0"/>
                </a:solidFill>
              </a:rPr>
              <a:t>and create </a:t>
            </a:r>
          </a:p>
          <a:p>
            <a:pPr marL="0" indent="0" algn="ctr">
              <a:buNone/>
            </a:pPr>
            <a:r>
              <a:rPr lang="en-US" sz="3600" b="1" dirty="0">
                <a:solidFill>
                  <a:srgbClr val="FFFF00"/>
                </a:solidFill>
              </a:rPr>
              <a:t>Predictability</a:t>
            </a:r>
          </a:p>
          <a:p>
            <a:pPr marL="0" indent="0" algn="ctr">
              <a:buNone/>
            </a:pPr>
            <a:r>
              <a:rPr lang="en-US" sz="2000" b="1" i="1" dirty="0">
                <a:solidFill>
                  <a:srgbClr val="00B0F0"/>
                </a:solidFill>
              </a:rPr>
              <a:t>that facilitates</a:t>
            </a:r>
          </a:p>
          <a:p>
            <a:pPr marL="0" indent="0" algn="ctr">
              <a:buNone/>
            </a:pPr>
            <a:r>
              <a:rPr lang="en-US" sz="3600" b="1" dirty="0">
                <a:solidFill>
                  <a:srgbClr val="FFFF00"/>
                </a:solidFill>
              </a:rPr>
              <a:t>Meaning</a:t>
            </a:r>
          </a:p>
          <a:p>
            <a:pPr marL="0" indent="0" algn="ctr">
              <a:buNone/>
            </a:pPr>
            <a:r>
              <a:rPr lang="en-US" sz="2000" b="1" i="1" dirty="0">
                <a:solidFill>
                  <a:srgbClr val="00B0F0"/>
                </a:solidFill>
              </a:rPr>
              <a:t>which generates </a:t>
            </a:r>
          </a:p>
          <a:p>
            <a:pPr marL="0" indent="0" algn="ctr">
              <a:buNone/>
            </a:pPr>
            <a:r>
              <a:rPr lang="en-US" sz="3600" b="1" dirty="0">
                <a:solidFill>
                  <a:srgbClr val="FFFF00"/>
                </a:solidFill>
              </a:rPr>
              <a:t>Belonging</a:t>
            </a:r>
          </a:p>
          <a:p>
            <a:pPr marL="0" indent="0">
              <a:buNone/>
            </a:pPr>
            <a:endParaRPr lang="en-US" dirty="0"/>
          </a:p>
        </p:txBody>
      </p:sp>
    </p:spTree>
    <p:extLst>
      <p:ext uri="{BB962C8B-B14F-4D97-AF65-F5344CB8AC3E}">
        <p14:creationId xmlns:p14="http://schemas.microsoft.com/office/powerpoint/2010/main" val="2641263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0658" y="278898"/>
            <a:ext cx="8259113" cy="1143000"/>
          </a:xfrm>
          <a:solidFill>
            <a:srgbClr val="C00000"/>
          </a:solidFill>
        </p:spPr>
        <p:txBody>
          <a:bodyPr/>
          <a:lstStyle/>
          <a:p>
            <a:r>
              <a:rPr lang="en-US" dirty="0">
                <a:solidFill>
                  <a:srgbClr val="FFFF00"/>
                </a:solidFill>
              </a:rPr>
              <a:t>Expect to Be Wrong </a:t>
            </a:r>
          </a:p>
        </p:txBody>
      </p:sp>
      <p:sp>
        <p:nvSpPr>
          <p:cNvPr id="3" name="TextBox 2"/>
          <p:cNvSpPr txBox="1"/>
          <p:nvPr/>
        </p:nvSpPr>
        <p:spPr>
          <a:xfrm>
            <a:off x="478190" y="2188034"/>
            <a:ext cx="11476219" cy="403187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Being wrong is not a bad thing – it’s actually a really good thing.</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It’s an opportunity to gain a better understanding, to give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permission to try stuff out and learn. The willingness to try stuff out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is an essential element of creative and meaningful interventions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The dangerous reality is that many clinicians, family members and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individuals believe that there is some well-defined, evidence-based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(often prescriptive) approach that can be applied to most situations.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This is wrong!</a:t>
            </a:r>
          </a:p>
        </p:txBody>
      </p:sp>
    </p:spTree>
    <p:extLst>
      <p:ext uri="{BB962C8B-B14F-4D97-AF65-F5344CB8AC3E}">
        <p14:creationId xmlns:p14="http://schemas.microsoft.com/office/powerpoint/2010/main" val="603381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8F11B-9817-C997-BD64-2A7682EE209C}"/>
              </a:ext>
            </a:extLst>
          </p:cNvPr>
          <p:cNvSpPr>
            <a:spLocks noGrp="1"/>
          </p:cNvSpPr>
          <p:nvPr>
            <p:ph type="title"/>
          </p:nvPr>
        </p:nvSpPr>
        <p:spPr>
          <a:solidFill>
            <a:srgbClr val="C00000"/>
          </a:solidFill>
        </p:spPr>
        <p:txBody>
          <a:bodyPr/>
          <a:lstStyle/>
          <a:p>
            <a:r>
              <a:rPr lang="en-US" dirty="0">
                <a:solidFill>
                  <a:srgbClr val="FFFF00"/>
                </a:solidFill>
              </a:rPr>
              <a:t>Embrace Being Wrong</a:t>
            </a:r>
          </a:p>
        </p:txBody>
      </p:sp>
      <p:sp>
        <p:nvSpPr>
          <p:cNvPr id="3" name="Content Placeholder 2">
            <a:extLst>
              <a:ext uri="{FF2B5EF4-FFF2-40B4-BE49-F238E27FC236}">
                <a16:creationId xmlns:a16="http://schemas.microsoft.com/office/drawing/2014/main" id="{2B3CE731-1C07-621C-E603-A199F86BD679}"/>
              </a:ext>
            </a:extLst>
          </p:cNvPr>
          <p:cNvSpPr>
            <a:spLocks noGrp="1"/>
          </p:cNvSpPr>
          <p:nvPr>
            <p:ph idx="1"/>
          </p:nvPr>
        </p:nvSpPr>
        <p:spPr>
          <a:xfrm>
            <a:off x="463647" y="1639709"/>
            <a:ext cx="10968567" cy="4497387"/>
          </a:xfrm>
        </p:spPr>
        <p:txBody>
          <a:bodyPr/>
          <a:lstStyle/>
          <a:p>
            <a:r>
              <a:rPr lang="en-US" sz="2400" b="1" dirty="0">
                <a:effectLst>
                  <a:outerShdw blurRad="38100" dist="38100" dir="2700000" algn="tl">
                    <a:srgbClr val="000000">
                      <a:alpha val="43137"/>
                    </a:srgbClr>
                  </a:outerShdw>
                </a:effectLst>
              </a:rPr>
              <a:t>We are wrong most of the time.</a:t>
            </a:r>
          </a:p>
          <a:p>
            <a:r>
              <a:rPr lang="en-US" sz="2800" b="1" dirty="0">
                <a:effectLst>
                  <a:outerShdw blurRad="38100" dist="38100" dir="2700000" algn="tl">
                    <a:srgbClr val="000000">
                      <a:alpha val="43137"/>
                    </a:srgbClr>
                  </a:outerShdw>
                </a:effectLst>
                <a:latin typeface="FreightSans Pro Book"/>
              </a:rPr>
              <a:t>T</a:t>
            </a:r>
            <a:r>
              <a:rPr lang="en-US" sz="2800" b="1" i="0" dirty="0">
                <a:effectLst>
                  <a:outerShdw blurRad="38100" dist="38100" dir="2700000" algn="tl">
                    <a:srgbClr val="000000">
                      <a:alpha val="43137"/>
                    </a:srgbClr>
                  </a:outerShdw>
                </a:effectLst>
                <a:latin typeface="FreightSans Pro Book"/>
              </a:rPr>
              <a:t>he intensity of the conviction that a hypothesis is true has no bearing on whether it is true or not. </a:t>
            </a:r>
            <a:r>
              <a:rPr lang="en-US" sz="2000" b="1" i="0" dirty="0">
                <a:effectLst>
                  <a:outerShdw blurRad="38100" dist="38100" dir="2700000" algn="tl">
                    <a:srgbClr val="000000">
                      <a:alpha val="43137"/>
                    </a:srgbClr>
                  </a:outerShdw>
                </a:effectLst>
                <a:latin typeface="FreightSans Pro Book"/>
              </a:rPr>
              <a:t>(Peter Medawar)</a:t>
            </a:r>
            <a:r>
              <a:rPr lang="en-US" sz="2800" b="1" i="0" dirty="0">
                <a:effectLst>
                  <a:outerShdw blurRad="38100" dist="38100" dir="2700000" algn="tl">
                    <a:srgbClr val="000000">
                      <a:alpha val="43137"/>
                    </a:srgbClr>
                  </a:outerShdw>
                </a:effectLst>
                <a:latin typeface="FreightSans Pro Book"/>
              </a:rPr>
              <a:t>. </a:t>
            </a:r>
            <a:endParaRPr lang="en-US" sz="2800" b="1" dirty="0">
              <a:effectLst>
                <a:outerShdw blurRad="38100" dist="38100" dir="2700000" algn="tl">
                  <a:srgbClr val="000000">
                    <a:alpha val="43137"/>
                  </a:srgbClr>
                </a:outerShdw>
              </a:effectLst>
            </a:endParaRPr>
          </a:p>
          <a:p>
            <a:r>
              <a:rPr lang="en-US" sz="2800" b="1" i="0" dirty="0">
                <a:effectLst>
                  <a:outerShdw blurRad="38100" dist="38100" dir="2700000" algn="tl">
                    <a:srgbClr val="000000">
                      <a:alpha val="43137"/>
                    </a:srgbClr>
                  </a:outerShdw>
                </a:effectLst>
                <a:latin typeface="FreightSans Pro Book"/>
              </a:rPr>
              <a:t>Our whole problem is to make the mistakes as fast as possible. </a:t>
            </a:r>
            <a:r>
              <a:rPr lang="en-US" sz="2000" b="1" i="0" dirty="0">
                <a:effectLst>
                  <a:outerShdw blurRad="38100" dist="38100" dir="2700000" algn="tl">
                    <a:srgbClr val="000000">
                      <a:alpha val="43137"/>
                    </a:srgbClr>
                  </a:outerShdw>
                </a:effectLst>
                <a:latin typeface="FreightSans Pro Book"/>
              </a:rPr>
              <a:t>(John Wheeler)</a:t>
            </a:r>
          </a:p>
          <a:p>
            <a:r>
              <a:rPr lang="en-US" sz="2800" b="1" i="0" dirty="0">
                <a:effectLst>
                  <a:outerShdw blurRad="38100" dist="38100" dir="2700000" algn="tl">
                    <a:srgbClr val="000000">
                      <a:alpha val="43137"/>
                    </a:srgbClr>
                  </a:outerShdw>
                </a:effectLst>
                <a:latin typeface="FreightSans Pro Book"/>
              </a:rPr>
              <a:t>We are all alike in our infinite ignorance. </a:t>
            </a:r>
            <a:r>
              <a:rPr lang="en-US" sz="2000" b="1" i="0" dirty="0">
                <a:effectLst>
                  <a:outerShdw blurRad="38100" dist="38100" dir="2700000" algn="tl">
                    <a:srgbClr val="000000">
                      <a:alpha val="43137"/>
                    </a:srgbClr>
                  </a:outerShdw>
                </a:effectLst>
                <a:latin typeface="FreightSans Pro Book"/>
              </a:rPr>
              <a:t>(Karl Popper)</a:t>
            </a:r>
          </a:p>
          <a:p>
            <a:endParaRPr lang="en-US" sz="2000" b="1" dirty="0">
              <a:effectLst>
                <a:outerShdw blurRad="38100" dist="38100" dir="2700000" algn="tl">
                  <a:srgbClr val="000000">
                    <a:alpha val="43137"/>
                  </a:srgbClr>
                </a:outerShdw>
              </a:effectLst>
              <a:latin typeface="FreightSans Pro Book"/>
            </a:endParaRPr>
          </a:p>
          <a:p>
            <a:r>
              <a:rPr lang="en-US" sz="2000" b="1" dirty="0">
                <a:effectLst>
                  <a:outerShdw blurRad="38100" dist="38100" dir="2700000" algn="tl">
                    <a:srgbClr val="000000">
                      <a:alpha val="43137"/>
                    </a:srgbClr>
                  </a:outerShdw>
                </a:effectLst>
                <a:latin typeface="FreightSans Pro Book"/>
              </a:rPr>
              <a:t>“I don’t know”. . . “I was wrong” . . . “That didn’t go as planned” . . . “What’d we learn? “</a:t>
            </a:r>
            <a:endParaRPr lang="en-US" sz="2000" b="1" dirty="0">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4E3B3F1E-2267-E65F-CEB7-5670BD8A0271}"/>
              </a:ext>
            </a:extLst>
          </p:cNvPr>
          <p:cNvSpPr txBox="1"/>
          <p:nvPr/>
        </p:nvSpPr>
        <p:spPr>
          <a:xfrm>
            <a:off x="1972638" y="5461187"/>
            <a:ext cx="9783566" cy="369332"/>
          </a:xfrm>
          <a:prstGeom prst="rect">
            <a:avLst/>
          </a:prstGeom>
          <a:noFill/>
        </p:spPr>
        <p:txBody>
          <a:bodyPr wrap="square">
            <a:spAutoFit/>
          </a:bodyPr>
          <a:lstStyle/>
          <a:p>
            <a:pPr algn="r"/>
            <a:r>
              <a:rPr lang="en-US" b="0" i="0" dirty="0">
                <a:solidFill>
                  <a:srgbClr val="FFFF00"/>
                </a:solidFill>
                <a:effectLst/>
                <a:latin typeface="Arial" panose="020B0604020202020204" pitchFamily="34" charset="0"/>
              </a:rPr>
              <a:t>Tugend, A. (2011). </a:t>
            </a:r>
            <a:r>
              <a:rPr lang="en-US" b="0" i="1" dirty="0">
                <a:solidFill>
                  <a:srgbClr val="FFFF00"/>
                </a:solidFill>
                <a:effectLst/>
                <a:latin typeface="Arial" panose="020B0604020202020204" pitchFamily="34" charset="0"/>
              </a:rPr>
              <a:t>Better by mistake: The unexpected benefits of being wrong</a:t>
            </a:r>
            <a:r>
              <a:rPr lang="en-US" b="0" i="0" dirty="0">
                <a:solidFill>
                  <a:srgbClr val="FFFF00"/>
                </a:solidFill>
                <a:effectLst/>
                <a:latin typeface="Arial" panose="020B0604020202020204" pitchFamily="34" charset="0"/>
              </a:rPr>
              <a:t>. Penguin.</a:t>
            </a:r>
            <a:endParaRPr lang="en-US" dirty="0">
              <a:solidFill>
                <a:srgbClr val="FFFF00"/>
              </a:solidFill>
            </a:endParaRPr>
          </a:p>
        </p:txBody>
      </p:sp>
      <p:sp>
        <p:nvSpPr>
          <p:cNvPr id="7" name="TextBox 6">
            <a:extLst>
              <a:ext uri="{FF2B5EF4-FFF2-40B4-BE49-F238E27FC236}">
                <a16:creationId xmlns:a16="http://schemas.microsoft.com/office/drawing/2014/main" id="{ABA00B27-F78B-0E52-B3CC-C0ED9B065087}"/>
              </a:ext>
            </a:extLst>
          </p:cNvPr>
          <p:cNvSpPr txBox="1"/>
          <p:nvPr/>
        </p:nvSpPr>
        <p:spPr>
          <a:xfrm>
            <a:off x="1818527" y="6005716"/>
            <a:ext cx="11476232" cy="369332"/>
          </a:xfrm>
          <a:prstGeom prst="rect">
            <a:avLst/>
          </a:prstGeom>
          <a:noFill/>
        </p:spPr>
        <p:txBody>
          <a:bodyPr wrap="square">
            <a:spAutoFit/>
          </a:bodyPr>
          <a:lstStyle/>
          <a:p>
            <a:r>
              <a:rPr lang="en-US" b="0" i="0" dirty="0">
                <a:solidFill>
                  <a:srgbClr val="FFFF00"/>
                </a:solidFill>
                <a:effectLst/>
                <a:latin typeface="Arial" panose="020B0604020202020204" pitchFamily="34" charset="0"/>
              </a:rPr>
              <a:t>Wrenn, K. (1994). The benefits of being wrong. </a:t>
            </a:r>
            <a:r>
              <a:rPr lang="en-US" b="0" i="1" dirty="0">
                <a:solidFill>
                  <a:srgbClr val="FFFF00"/>
                </a:solidFill>
                <a:effectLst/>
                <a:latin typeface="Arial" panose="020B0604020202020204" pitchFamily="34" charset="0"/>
              </a:rPr>
              <a:t>Journal of General Internal Medicine</a:t>
            </a:r>
            <a:r>
              <a:rPr lang="en-US" b="0" i="0" dirty="0">
                <a:solidFill>
                  <a:srgbClr val="FFFF00"/>
                </a:solidFill>
                <a:effectLst/>
                <a:latin typeface="Arial" panose="020B0604020202020204" pitchFamily="34" charset="0"/>
              </a:rPr>
              <a:t>, </a:t>
            </a:r>
            <a:r>
              <a:rPr lang="en-US" b="0" i="1" dirty="0">
                <a:solidFill>
                  <a:srgbClr val="FFFF00"/>
                </a:solidFill>
                <a:effectLst/>
                <a:latin typeface="Arial" panose="020B0604020202020204" pitchFamily="34" charset="0"/>
              </a:rPr>
              <a:t>9</a:t>
            </a:r>
            <a:r>
              <a:rPr lang="en-US" b="0" i="0" dirty="0">
                <a:solidFill>
                  <a:srgbClr val="FFFF00"/>
                </a:solidFill>
                <a:effectLst/>
                <a:latin typeface="Arial" panose="020B0604020202020204" pitchFamily="34" charset="0"/>
              </a:rPr>
              <a:t>, 285-285.</a:t>
            </a:r>
            <a:endParaRPr lang="en-US" dirty="0">
              <a:solidFill>
                <a:srgbClr val="FFFF00"/>
              </a:solidFill>
            </a:endParaRPr>
          </a:p>
        </p:txBody>
      </p:sp>
    </p:spTree>
    <p:extLst>
      <p:ext uri="{BB962C8B-B14F-4D97-AF65-F5344CB8AC3E}">
        <p14:creationId xmlns:p14="http://schemas.microsoft.com/office/powerpoint/2010/main" val="1013749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3277" y="3417783"/>
            <a:ext cx="3241593" cy="400110"/>
          </a:xfrm>
          <a:prstGeom prst="rect">
            <a:avLst/>
          </a:prstGeom>
          <a:solidFill>
            <a:schemeClr val="tx2">
              <a:lumMod val="50000"/>
            </a:schemeClr>
          </a:solidFill>
        </p:spPr>
        <p:txBody>
          <a:bodyPr wrap="none" rtlCol="0">
            <a:spAutoFit/>
          </a:bodyPr>
          <a:lstStyle/>
          <a:p>
            <a:r>
              <a:rPr lang="en-US" sz="2000" b="1" dirty="0">
                <a:effectLst>
                  <a:outerShdw blurRad="38100" dist="38100" dir="2700000" algn="tl">
                    <a:srgbClr val="000000">
                      <a:alpha val="43137"/>
                    </a:srgbClr>
                  </a:outerShdw>
                </a:effectLst>
              </a:rPr>
              <a:t>Is this plan still working?</a:t>
            </a:r>
          </a:p>
        </p:txBody>
      </p:sp>
      <p:sp>
        <p:nvSpPr>
          <p:cNvPr id="3" name="TextBox 2"/>
          <p:cNvSpPr txBox="1"/>
          <p:nvPr/>
        </p:nvSpPr>
        <p:spPr>
          <a:xfrm>
            <a:off x="1947777" y="1428631"/>
            <a:ext cx="2521844" cy="707886"/>
          </a:xfrm>
          <a:prstGeom prst="rect">
            <a:avLst/>
          </a:prstGeom>
          <a:solidFill>
            <a:srgbClr val="00B050"/>
          </a:solidFill>
        </p:spPr>
        <p:txBody>
          <a:bodyPr wrap="none" rtlCol="0">
            <a:spAutoFit/>
          </a:bodyPr>
          <a:lstStyle/>
          <a:p>
            <a:pPr algn="ctr"/>
            <a:r>
              <a:rPr lang="en-US" sz="2000" b="1" dirty="0">
                <a:solidFill>
                  <a:schemeClr val="tx1">
                    <a:lumMod val="10000"/>
                  </a:schemeClr>
                </a:solidFill>
                <a:effectLst>
                  <a:outerShdw blurRad="38100" dist="38100" dir="2700000" algn="tl">
                    <a:srgbClr val="000000">
                      <a:alpha val="43137"/>
                    </a:srgbClr>
                  </a:outerShdw>
                </a:effectLst>
              </a:rPr>
              <a:t>YES!</a:t>
            </a:r>
          </a:p>
          <a:p>
            <a:pPr algn="ctr"/>
            <a:r>
              <a:rPr lang="en-US" sz="2000" b="1" dirty="0">
                <a:solidFill>
                  <a:schemeClr val="tx1">
                    <a:lumMod val="10000"/>
                  </a:schemeClr>
                </a:solidFill>
                <a:effectLst>
                  <a:outerShdw blurRad="38100" dist="38100" dir="2700000" algn="tl">
                    <a:srgbClr val="000000">
                      <a:alpha val="43137"/>
                    </a:srgbClr>
                  </a:outerShdw>
                </a:effectLst>
              </a:rPr>
              <a:t>How do you know?</a:t>
            </a:r>
          </a:p>
        </p:txBody>
      </p:sp>
      <p:sp>
        <p:nvSpPr>
          <p:cNvPr id="4" name="TextBox 3"/>
          <p:cNvSpPr txBox="1"/>
          <p:nvPr/>
        </p:nvSpPr>
        <p:spPr>
          <a:xfrm>
            <a:off x="7191706" y="1424835"/>
            <a:ext cx="2521844" cy="707886"/>
          </a:xfrm>
          <a:prstGeom prst="rect">
            <a:avLst/>
          </a:prstGeom>
          <a:solidFill>
            <a:srgbClr val="FF0000"/>
          </a:solidFill>
        </p:spPr>
        <p:txBody>
          <a:bodyPr wrap="none" rtlCol="0">
            <a:spAutoFit/>
          </a:bodyPr>
          <a:lstStyle/>
          <a:p>
            <a:pPr algn="ctr"/>
            <a:r>
              <a:rPr lang="en-US" sz="2000" b="1" dirty="0">
                <a:effectLst>
                  <a:outerShdw blurRad="38100" dist="38100" dir="2700000" algn="tl">
                    <a:srgbClr val="000000">
                      <a:alpha val="43137"/>
                    </a:srgbClr>
                  </a:outerShdw>
                </a:effectLst>
              </a:rPr>
              <a:t>NO!</a:t>
            </a:r>
          </a:p>
          <a:p>
            <a:pPr algn="ctr"/>
            <a:r>
              <a:rPr lang="en-US" sz="2000" b="1" dirty="0">
                <a:effectLst>
                  <a:outerShdw blurRad="38100" dist="38100" dir="2700000" algn="tl">
                    <a:srgbClr val="000000">
                      <a:alpha val="43137"/>
                    </a:srgbClr>
                  </a:outerShdw>
                </a:effectLst>
              </a:rPr>
              <a:t>How do you know?</a:t>
            </a:r>
          </a:p>
        </p:txBody>
      </p:sp>
      <p:sp>
        <p:nvSpPr>
          <p:cNvPr id="5" name="TextBox 4"/>
          <p:cNvSpPr txBox="1"/>
          <p:nvPr/>
        </p:nvSpPr>
        <p:spPr>
          <a:xfrm>
            <a:off x="7510333" y="2567997"/>
            <a:ext cx="1949829" cy="400110"/>
          </a:xfrm>
          <a:prstGeom prst="rect">
            <a:avLst/>
          </a:prstGeom>
          <a:solidFill>
            <a:srgbClr val="993366"/>
          </a:solidFill>
        </p:spPr>
        <p:txBody>
          <a:bodyPr wrap="none" rtlCol="0">
            <a:spAutoFit/>
          </a:bodyPr>
          <a:lstStyle/>
          <a:p>
            <a:r>
              <a:rPr lang="en-US" sz="2000" b="1" dirty="0">
                <a:effectLst>
                  <a:outerShdw blurRad="38100" dist="38100" dir="2700000" algn="tl">
                    <a:srgbClr val="000000">
                      <a:alpha val="43137"/>
                    </a:srgbClr>
                  </a:outerShdw>
                </a:effectLst>
              </a:rPr>
              <a:t>Try a new plan</a:t>
            </a:r>
          </a:p>
        </p:txBody>
      </p:sp>
      <p:sp>
        <p:nvSpPr>
          <p:cNvPr id="6" name="TextBox 5"/>
          <p:cNvSpPr txBox="1"/>
          <p:nvPr/>
        </p:nvSpPr>
        <p:spPr>
          <a:xfrm>
            <a:off x="2355533" y="2561756"/>
            <a:ext cx="1866217" cy="400110"/>
          </a:xfrm>
          <a:prstGeom prst="rect">
            <a:avLst/>
          </a:prstGeom>
          <a:solidFill>
            <a:schemeClr val="accent2">
              <a:lumMod val="50000"/>
            </a:schemeClr>
          </a:solidFill>
        </p:spPr>
        <p:txBody>
          <a:bodyPr wrap="none" rtlCol="0">
            <a:spAutoFit/>
          </a:bodyPr>
          <a:lstStyle/>
          <a:p>
            <a:r>
              <a:rPr lang="en-US" sz="2000" b="1" dirty="0">
                <a:effectLst>
                  <a:outerShdw blurRad="38100" dist="38100" dir="2700000" algn="tl">
                    <a:srgbClr val="000000">
                      <a:alpha val="43137"/>
                    </a:srgbClr>
                  </a:outerShdw>
                </a:effectLst>
              </a:rPr>
              <a:t>Keep the plan</a:t>
            </a:r>
          </a:p>
        </p:txBody>
      </p:sp>
      <p:sp>
        <p:nvSpPr>
          <p:cNvPr id="7" name="Rectangle 6"/>
          <p:cNvSpPr/>
          <p:nvPr/>
        </p:nvSpPr>
        <p:spPr>
          <a:xfrm>
            <a:off x="4398337" y="647964"/>
            <a:ext cx="3239990" cy="461665"/>
          </a:xfrm>
          <a:prstGeom prst="rect">
            <a:avLst/>
          </a:prstGeom>
          <a:solidFill>
            <a:schemeClr val="tx2">
              <a:lumMod val="50000"/>
            </a:schemeClr>
          </a:solidFill>
        </p:spPr>
        <p:txBody>
          <a:bodyPr wrap="none">
            <a:spAutoFit/>
          </a:bodyPr>
          <a:lstStyle/>
          <a:p>
            <a:r>
              <a:rPr lang="en-US" sz="2400" b="1" dirty="0">
                <a:effectLst>
                  <a:outerShdw blurRad="38100" dist="38100" dir="2700000" algn="tl">
                    <a:srgbClr val="000000">
                      <a:alpha val="43137"/>
                    </a:srgbClr>
                  </a:outerShdw>
                </a:effectLst>
              </a:rPr>
              <a:t>Is this plan working?</a:t>
            </a:r>
          </a:p>
        </p:txBody>
      </p:sp>
      <p:sp>
        <p:nvSpPr>
          <p:cNvPr id="12" name="Rectangle 11"/>
          <p:cNvSpPr/>
          <p:nvPr/>
        </p:nvSpPr>
        <p:spPr>
          <a:xfrm>
            <a:off x="3336985" y="6295186"/>
            <a:ext cx="2731838" cy="400110"/>
          </a:xfrm>
          <a:prstGeom prst="rect">
            <a:avLst/>
          </a:prstGeom>
          <a:solidFill>
            <a:schemeClr val="accent2">
              <a:lumMod val="50000"/>
            </a:schemeClr>
          </a:solidFill>
        </p:spPr>
        <p:txBody>
          <a:bodyPr wrap="square">
            <a:spAutoFit/>
          </a:bodyPr>
          <a:lstStyle/>
          <a:p>
            <a:r>
              <a:rPr lang="en-US" sz="2000" b="1" dirty="0">
                <a:effectLst>
                  <a:outerShdw blurRad="38100" dist="38100" dir="2700000" algn="tl">
                    <a:srgbClr val="000000">
                      <a:alpha val="43137"/>
                    </a:srgbClr>
                  </a:outerShdw>
                </a:effectLst>
              </a:rPr>
              <a:t>Is this plan working?</a:t>
            </a:r>
          </a:p>
        </p:txBody>
      </p:sp>
      <p:sp>
        <p:nvSpPr>
          <p:cNvPr id="18" name="Rectangle 17"/>
          <p:cNvSpPr/>
          <p:nvPr/>
        </p:nvSpPr>
        <p:spPr>
          <a:xfrm>
            <a:off x="9151937" y="6295187"/>
            <a:ext cx="2731838" cy="400110"/>
          </a:xfrm>
          <a:prstGeom prst="rect">
            <a:avLst/>
          </a:prstGeom>
          <a:solidFill>
            <a:schemeClr val="accent2">
              <a:lumMod val="50000"/>
            </a:schemeClr>
          </a:solidFill>
        </p:spPr>
        <p:txBody>
          <a:bodyPr wrap="none">
            <a:spAutoFit/>
          </a:bodyPr>
          <a:lstStyle/>
          <a:p>
            <a:r>
              <a:rPr lang="en-US" sz="2000" b="1" dirty="0">
                <a:effectLst>
                  <a:outerShdw blurRad="38100" dist="38100" dir="2700000" algn="tl">
                    <a:srgbClr val="000000">
                      <a:alpha val="43137"/>
                    </a:srgbClr>
                  </a:outerShdw>
                </a:effectLst>
              </a:rPr>
              <a:t>Is this plan working?</a:t>
            </a:r>
          </a:p>
        </p:txBody>
      </p:sp>
      <p:cxnSp>
        <p:nvCxnSpPr>
          <p:cNvPr id="22" name="Straight Arrow Connector 21"/>
          <p:cNvCxnSpPr/>
          <p:nvPr/>
        </p:nvCxnSpPr>
        <p:spPr bwMode="auto">
          <a:xfrm flipH="1">
            <a:off x="3898998" y="1162214"/>
            <a:ext cx="768855" cy="370113"/>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5" name="Straight Arrow Connector 24"/>
          <p:cNvCxnSpPr/>
          <p:nvPr/>
        </p:nvCxnSpPr>
        <p:spPr bwMode="auto">
          <a:xfrm>
            <a:off x="6875771" y="1175057"/>
            <a:ext cx="762557" cy="417083"/>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29" name="Straight Arrow Connector 28"/>
          <p:cNvCxnSpPr>
            <a:stCxn id="3" idx="2"/>
          </p:cNvCxnSpPr>
          <p:nvPr/>
        </p:nvCxnSpPr>
        <p:spPr bwMode="auto">
          <a:xfrm flipH="1">
            <a:off x="3208697" y="2136517"/>
            <a:ext cx="2" cy="425239"/>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0" name="Straight Arrow Connector 29"/>
          <p:cNvCxnSpPr/>
          <p:nvPr/>
        </p:nvCxnSpPr>
        <p:spPr bwMode="auto">
          <a:xfrm>
            <a:off x="3157493" y="2961866"/>
            <a:ext cx="0" cy="425239"/>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1" name="Straight Arrow Connector 30"/>
          <p:cNvCxnSpPr/>
          <p:nvPr/>
        </p:nvCxnSpPr>
        <p:spPr bwMode="auto">
          <a:xfrm>
            <a:off x="8452625" y="2132721"/>
            <a:ext cx="0" cy="425239"/>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2" name="Straight Arrow Connector 31"/>
          <p:cNvCxnSpPr/>
          <p:nvPr/>
        </p:nvCxnSpPr>
        <p:spPr bwMode="auto">
          <a:xfrm>
            <a:off x="8475853" y="2992544"/>
            <a:ext cx="0" cy="425239"/>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3" name="Straight Arrow Connector 32"/>
          <p:cNvCxnSpPr/>
          <p:nvPr/>
        </p:nvCxnSpPr>
        <p:spPr bwMode="auto">
          <a:xfrm flipH="1">
            <a:off x="1736988" y="3910072"/>
            <a:ext cx="768855" cy="370113"/>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4" name="Straight Arrow Connector 33"/>
          <p:cNvCxnSpPr/>
          <p:nvPr/>
        </p:nvCxnSpPr>
        <p:spPr bwMode="auto">
          <a:xfrm flipH="1">
            <a:off x="7253900" y="3959349"/>
            <a:ext cx="768855" cy="370113"/>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7" name="Straight Arrow Connector 36"/>
          <p:cNvCxnSpPr/>
          <p:nvPr/>
        </p:nvCxnSpPr>
        <p:spPr bwMode="auto">
          <a:xfrm>
            <a:off x="3763915" y="3910072"/>
            <a:ext cx="762557" cy="417083"/>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8" name="Straight Arrow Connector 37"/>
          <p:cNvCxnSpPr/>
          <p:nvPr/>
        </p:nvCxnSpPr>
        <p:spPr bwMode="auto">
          <a:xfrm>
            <a:off x="9495747" y="3904983"/>
            <a:ext cx="762557" cy="417083"/>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39" name="Straight Arrow Connector 38"/>
          <p:cNvCxnSpPr/>
          <p:nvPr/>
        </p:nvCxnSpPr>
        <p:spPr bwMode="auto">
          <a:xfrm>
            <a:off x="1432538" y="5080250"/>
            <a:ext cx="0" cy="42523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0" name="Straight Arrow Connector 39"/>
          <p:cNvCxnSpPr/>
          <p:nvPr/>
        </p:nvCxnSpPr>
        <p:spPr bwMode="auto">
          <a:xfrm>
            <a:off x="4577275" y="5080250"/>
            <a:ext cx="0" cy="42523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1" name="Straight Arrow Connector 40"/>
          <p:cNvCxnSpPr/>
          <p:nvPr/>
        </p:nvCxnSpPr>
        <p:spPr bwMode="auto">
          <a:xfrm>
            <a:off x="1432538" y="5871476"/>
            <a:ext cx="0" cy="42523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2" name="Straight Arrow Connector 41"/>
          <p:cNvCxnSpPr/>
          <p:nvPr/>
        </p:nvCxnSpPr>
        <p:spPr bwMode="auto">
          <a:xfrm>
            <a:off x="4540820" y="5871475"/>
            <a:ext cx="0" cy="42523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3" name="Straight Arrow Connector 42"/>
          <p:cNvCxnSpPr/>
          <p:nvPr/>
        </p:nvCxnSpPr>
        <p:spPr bwMode="auto">
          <a:xfrm>
            <a:off x="7381054" y="5080250"/>
            <a:ext cx="0" cy="42523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4" name="Straight Arrow Connector 43"/>
          <p:cNvCxnSpPr/>
          <p:nvPr/>
        </p:nvCxnSpPr>
        <p:spPr bwMode="auto">
          <a:xfrm>
            <a:off x="7329850" y="5871475"/>
            <a:ext cx="0" cy="42523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5" name="Straight Arrow Connector 44"/>
          <p:cNvCxnSpPr/>
          <p:nvPr/>
        </p:nvCxnSpPr>
        <p:spPr bwMode="auto">
          <a:xfrm>
            <a:off x="10518239" y="5080250"/>
            <a:ext cx="0" cy="42523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6" name="Straight Arrow Connector 45"/>
          <p:cNvCxnSpPr/>
          <p:nvPr/>
        </p:nvCxnSpPr>
        <p:spPr bwMode="auto">
          <a:xfrm>
            <a:off x="10518239" y="5840798"/>
            <a:ext cx="0" cy="42523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1" name="TextBox 20"/>
          <p:cNvSpPr txBox="1"/>
          <p:nvPr/>
        </p:nvSpPr>
        <p:spPr>
          <a:xfrm>
            <a:off x="4712769" y="1787859"/>
            <a:ext cx="2313454" cy="923330"/>
          </a:xfrm>
          <a:prstGeom prst="rect">
            <a:avLst/>
          </a:prstGeom>
          <a:solidFill>
            <a:srgbClr val="FFC000"/>
          </a:solidFill>
        </p:spPr>
        <p:txBody>
          <a:bodyPr wrap="none" rtlCol="0">
            <a:spAutoFit/>
          </a:bodyPr>
          <a:lstStyle/>
          <a:p>
            <a:pPr algn="ctr"/>
            <a:r>
              <a:rPr lang="en-US" b="1" i="1" dirty="0">
                <a:solidFill>
                  <a:schemeClr val="tx1">
                    <a:lumMod val="10000"/>
                  </a:schemeClr>
                </a:solidFill>
              </a:rPr>
              <a:t>Too soon to tell?</a:t>
            </a:r>
          </a:p>
          <a:p>
            <a:pPr algn="ctr"/>
            <a:r>
              <a:rPr lang="en-US" b="1" i="1" dirty="0">
                <a:solidFill>
                  <a:schemeClr val="tx1">
                    <a:lumMod val="10000"/>
                  </a:schemeClr>
                </a:solidFill>
              </a:rPr>
              <a:t>Not enough info? </a:t>
            </a:r>
          </a:p>
          <a:p>
            <a:pPr algn="ctr"/>
            <a:r>
              <a:rPr lang="en-US" b="1" i="1" dirty="0">
                <a:solidFill>
                  <a:schemeClr val="tx1">
                    <a:lumMod val="10000"/>
                  </a:schemeClr>
                </a:solidFill>
              </a:rPr>
              <a:t>What do you need?</a:t>
            </a:r>
          </a:p>
        </p:txBody>
      </p:sp>
      <p:cxnSp>
        <p:nvCxnSpPr>
          <p:cNvPr id="24" name="Straight Arrow Connector 23"/>
          <p:cNvCxnSpPr/>
          <p:nvPr/>
        </p:nvCxnSpPr>
        <p:spPr bwMode="auto">
          <a:xfrm>
            <a:off x="5814602" y="1175057"/>
            <a:ext cx="0" cy="603721"/>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sp>
        <p:nvSpPr>
          <p:cNvPr id="28" name="TextBox 27"/>
          <p:cNvSpPr txBox="1"/>
          <p:nvPr/>
        </p:nvSpPr>
        <p:spPr>
          <a:xfrm>
            <a:off x="2898516" y="127901"/>
            <a:ext cx="6232412" cy="461665"/>
          </a:xfrm>
          <a:prstGeom prst="rect">
            <a:avLst/>
          </a:prstGeom>
          <a:solidFill>
            <a:schemeClr val="tx2">
              <a:lumMod val="50000"/>
            </a:schemeClr>
          </a:solidFill>
        </p:spPr>
        <p:txBody>
          <a:bodyPr wrap="none" rtlCol="0">
            <a:spAutoFit/>
          </a:bodyPr>
          <a:lstStyle/>
          <a:p>
            <a:r>
              <a:rPr lang="en-US" sz="2400" b="1" dirty="0"/>
              <a:t>MAKE A PLAN (Actions/Criteria/Duration)</a:t>
            </a:r>
          </a:p>
        </p:txBody>
      </p:sp>
      <p:pic>
        <p:nvPicPr>
          <p:cNvPr id="26" name="Picture 25">
            <a:extLst>
              <a:ext uri="{FF2B5EF4-FFF2-40B4-BE49-F238E27FC236}">
                <a16:creationId xmlns:a16="http://schemas.microsoft.com/office/drawing/2014/main" id="{9D2699C5-398A-25C5-2035-EAF870C3823D}"/>
              </a:ext>
            </a:extLst>
          </p:cNvPr>
          <p:cNvPicPr>
            <a:picLocks noChangeAspect="1"/>
          </p:cNvPicPr>
          <p:nvPr/>
        </p:nvPicPr>
        <p:blipFill>
          <a:blip r:embed="rId2"/>
          <a:stretch>
            <a:fillRect/>
          </a:stretch>
        </p:blipFill>
        <p:spPr>
          <a:xfrm>
            <a:off x="124167" y="4284593"/>
            <a:ext cx="2676376" cy="877900"/>
          </a:xfrm>
          <a:prstGeom prst="rect">
            <a:avLst/>
          </a:prstGeom>
        </p:spPr>
      </p:pic>
      <p:sp>
        <p:nvSpPr>
          <p:cNvPr id="35" name="TextBox 34">
            <a:extLst>
              <a:ext uri="{FF2B5EF4-FFF2-40B4-BE49-F238E27FC236}">
                <a16:creationId xmlns:a16="http://schemas.microsoft.com/office/drawing/2014/main" id="{AB76D33B-6301-26FA-A590-D642EFB95583}"/>
              </a:ext>
            </a:extLst>
          </p:cNvPr>
          <p:cNvSpPr txBox="1"/>
          <p:nvPr/>
        </p:nvSpPr>
        <p:spPr>
          <a:xfrm>
            <a:off x="6045453" y="4369600"/>
            <a:ext cx="2521844" cy="707886"/>
          </a:xfrm>
          <a:prstGeom prst="rect">
            <a:avLst/>
          </a:prstGeom>
          <a:solidFill>
            <a:srgbClr val="00B050"/>
          </a:solidFill>
        </p:spPr>
        <p:txBody>
          <a:bodyPr wrap="none" rtlCol="0">
            <a:spAutoFit/>
          </a:bodyPr>
          <a:lstStyle/>
          <a:p>
            <a:pPr algn="ctr"/>
            <a:r>
              <a:rPr lang="en-US" sz="2000" b="1" dirty="0">
                <a:solidFill>
                  <a:schemeClr val="tx1">
                    <a:lumMod val="10000"/>
                  </a:schemeClr>
                </a:solidFill>
                <a:effectLst>
                  <a:outerShdw blurRad="38100" dist="38100" dir="2700000" algn="tl">
                    <a:srgbClr val="000000">
                      <a:alpha val="43137"/>
                    </a:srgbClr>
                  </a:outerShdw>
                </a:effectLst>
              </a:rPr>
              <a:t>YES!</a:t>
            </a:r>
          </a:p>
          <a:p>
            <a:pPr algn="ctr"/>
            <a:r>
              <a:rPr lang="en-US" sz="2000" b="1" dirty="0">
                <a:solidFill>
                  <a:schemeClr val="tx1">
                    <a:lumMod val="10000"/>
                  </a:schemeClr>
                </a:solidFill>
                <a:effectLst>
                  <a:outerShdw blurRad="38100" dist="38100" dir="2700000" algn="tl">
                    <a:srgbClr val="000000">
                      <a:alpha val="43137"/>
                    </a:srgbClr>
                  </a:outerShdw>
                </a:effectLst>
              </a:rPr>
              <a:t>How do you know?</a:t>
            </a:r>
          </a:p>
        </p:txBody>
      </p:sp>
      <p:sp>
        <p:nvSpPr>
          <p:cNvPr id="36" name="TextBox 35">
            <a:extLst>
              <a:ext uri="{FF2B5EF4-FFF2-40B4-BE49-F238E27FC236}">
                <a16:creationId xmlns:a16="http://schemas.microsoft.com/office/drawing/2014/main" id="{DA53DE8A-6A45-12B5-EAB5-E2DA20439F03}"/>
              </a:ext>
            </a:extLst>
          </p:cNvPr>
          <p:cNvSpPr txBox="1"/>
          <p:nvPr/>
        </p:nvSpPr>
        <p:spPr>
          <a:xfrm>
            <a:off x="3121427" y="4369600"/>
            <a:ext cx="2521844" cy="707886"/>
          </a:xfrm>
          <a:prstGeom prst="rect">
            <a:avLst/>
          </a:prstGeom>
          <a:solidFill>
            <a:srgbClr val="FF0000"/>
          </a:solidFill>
        </p:spPr>
        <p:txBody>
          <a:bodyPr wrap="none" rtlCol="0">
            <a:spAutoFit/>
          </a:bodyPr>
          <a:lstStyle/>
          <a:p>
            <a:pPr algn="ctr"/>
            <a:r>
              <a:rPr lang="en-US" sz="2000" b="1" dirty="0">
                <a:effectLst>
                  <a:outerShdw blurRad="38100" dist="38100" dir="2700000" algn="tl">
                    <a:srgbClr val="000000">
                      <a:alpha val="43137"/>
                    </a:srgbClr>
                  </a:outerShdw>
                </a:effectLst>
              </a:rPr>
              <a:t>NO!</a:t>
            </a:r>
          </a:p>
          <a:p>
            <a:pPr algn="ctr"/>
            <a:r>
              <a:rPr lang="en-US" sz="2000" b="1" dirty="0">
                <a:effectLst>
                  <a:outerShdw blurRad="38100" dist="38100" dir="2700000" algn="tl">
                    <a:srgbClr val="000000">
                      <a:alpha val="43137"/>
                    </a:srgbClr>
                  </a:outerShdw>
                </a:effectLst>
              </a:rPr>
              <a:t>How do you know?</a:t>
            </a:r>
          </a:p>
        </p:txBody>
      </p:sp>
      <p:sp>
        <p:nvSpPr>
          <p:cNvPr id="47" name="TextBox 46">
            <a:extLst>
              <a:ext uri="{FF2B5EF4-FFF2-40B4-BE49-F238E27FC236}">
                <a16:creationId xmlns:a16="http://schemas.microsoft.com/office/drawing/2014/main" id="{B8E75FD3-74C5-035F-670A-1B97A1D96440}"/>
              </a:ext>
            </a:extLst>
          </p:cNvPr>
          <p:cNvSpPr txBox="1"/>
          <p:nvPr/>
        </p:nvSpPr>
        <p:spPr>
          <a:xfrm>
            <a:off x="9183180" y="4369600"/>
            <a:ext cx="2521844" cy="707886"/>
          </a:xfrm>
          <a:prstGeom prst="rect">
            <a:avLst/>
          </a:prstGeom>
          <a:solidFill>
            <a:srgbClr val="FF0000"/>
          </a:solidFill>
        </p:spPr>
        <p:txBody>
          <a:bodyPr wrap="none" rtlCol="0">
            <a:spAutoFit/>
          </a:bodyPr>
          <a:lstStyle/>
          <a:p>
            <a:pPr algn="ctr"/>
            <a:r>
              <a:rPr lang="en-US" sz="2000" b="1" dirty="0">
                <a:effectLst>
                  <a:outerShdw blurRad="38100" dist="38100" dir="2700000" algn="tl">
                    <a:srgbClr val="000000">
                      <a:alpha val="43137"/>
                    </a:srgbClr>
                  </a:outerShdw>
                </a:effectLst>
              </a:rPr>
              <a:t>NO!</a:t>
            </a:r>
          </a:p>
          <a:p>
            <a:pPr algn="ctr"/>
            <a:r>
              <a:rPr lang="en-US" sz="2000" b="1" dirty="0">
                <a:effectLst>
                  <a:outerShdw blurRad="38100" dist="38100" dir="2700000" algn="tl">
                    <a:srgbClr val="000000">
                      <a:alpha val="43137"/>
                    </a:srgbClr>
                  </a:outerShdw>
                </a:effectLst>
              </a:rPr>
              <a:t>How do you know?</a:t>
            </a:r>
          </a:p>
        </p:txBody>
      </p:sp>
      <p:sp>
        <p:nvSpPr>
          <p:cNvPr id="48" name="TextBox 47">
            <a:extLst>
              <a:ext uri="{FF2B5EF4-FFF2-40B4-BE49-F238E27FC236}">
                <a16:creationId xmlns:a16="http://schemas.microsoft.com/office/drawing/2014/main" id="{B45CE761-6899-652A-8602-0DCB2902C54E}"/>
              </a:ext>
            </a:extLst>
          </p:cNvPr>
          <p:cNvSpPr txBox="1"/>
          <p:nvPr/>
        </p:nvSpPr>
        <p:spPr>
          <a:xfrm>
            <a:off x="6882208" y="3457167"/>
            <a:ext cx="3241593" cy="400110"/>
          </a:xfrm>
          <a:prstGeom prst="rect">
            <a:avLst/>
          </a:prstGeom>
          <a:solidFill>
            <a:schemeClr val="tx2">
              <a:lumMod val="50000"/>
            </a:schemeClr>
          </a:solidFill>
        </p:spPr>
        <p:txBody>
          <a:bodyPr wrap="none" rtlCol="0">
            <a:spAutoFit/>
          </a:bodyPr>
          <a:lstStyle/>
          <a:p>
            <a:r>
              <a:rPr lang="en-US" sz="2000" b="1" dirty="0">
                <a:effectLst>
                  <a:outerShdw blurRad="38100" dist="38100" dir="2700000" algn="tl">
                    <a:srgbClr val="000000">
                      <a:alpha val="43137"/>
                    </a:srgbClr>
                  </a:outerShdw>
                </a:effectLst>
              </a:rPr>
              <a:t>Is this plan still working?</a:t>
            </a:r>
          </a:p>
        </p:txBody>
      </p:sp>
      <p:sp>
        <p:nvSpPr>
          <p:cNvPr id="49" name="TextBox 48">
            <a:extLst>
              <a:ext uri="{FF2B5EF4-FFF2-40B4-BE49-F238E27FC236}">
                <a16:creationId xmlns:a16="http://schemas.microsoft.com/office/drawing/2014/main" id="{862D2A0C-009D-4E2D-18CA-3E733F055B85}"/>
              </a:ext>
            </a:extLst>
          </p:cNvPr>
          <p:cNvSpPr txBox="1"/>
          <p:nvPr/>
        </p:nvSpPr>
        <p:spPr>
          <a:xfrm>
            <a:off x="555843" y="5511847"/>
            <a:ext cx="1866217" cy="400110"/>
          </a:xfrm>
          <a:prstGeom prst="rect">
            <a:avLst/>
          </a:prstGeom>
          <a:solidFill>
            <a:schemeClr val="accent2">
              <a:lumMod val="50000"/>
            </a:schemeClr>
          </a:solidFill>
        </p:spPr>
        <p:txBody>
          <a:bodyPr wrap="none" rtlCol="0">
            <a:spAutoFit/>
          </a:bodyPr>
          <a:lstStyle/>
          <a:p>
            <a:r>
              <a:rPr lang="en-US" sz="2000" b="1" dirty="0">
                <a:effectLst>
                  <a:outerShdw blurRad="38100" dist="38100" dir="2700000" algn="tl">
                    <a:srgbClr val="000000">
                      <a:alpha val="43137"/>
                    </a:srgbClr>
                  </a:outerShdw>
                </a:effectLst>
              </a:rPr>
              <a:t>Keep the plan</a:t>
            </a:r>
          </a:p>
        </p:txBody>
      </p:sp>
      <p:sp>
        <p:nvSpPr>
          <p:cNvPr id="50" name="TextBox 49">
            <a:extLst>
              <a:ext uri="{FF2B5EF4-FFF2-40B4-BE49-F238E27FC236}">
                <a16:creationId xmlns:a16="http://schemas.microsoft.com/office/drawing/2014/main" id="{7A2B4EB2-78FE-FCE3-364D-92487899C0EE}"/>
              </a:ext>
            </a:extLst>
          </p:cNvPr>
          <p:cNvSpPr txBox="1"/>
          <p:nvPr/>
        </p:nvSpPr>
        <p:spPr>
          <a:xfrm>
            <a:off x="6340194" y="5511847"/>
            <a:ext cx="1866217" cy="400110"/>
          </a:xfrm>
          <a:prstGeom prst="rect">
            <a:avLst/>
          </a:prstGeom>
          <a:solidFill>
            <a:schemeClr val="accent2">
              <a:lumMod val="50000"/>
            </a:schemeClr>
          </a:solidFill>
        </p:spPr>
        <p:txBody>
          <a:bodyPr wrap="none" rtlCol="0">
            <a:spAutoFit/>
          </a:bodyPr>
          <a:lstStyle/>
          <a:p>
            <a:r>
              <a:rPr lang="en-US" sz="2000" b="1" dirty="0">
                <a:effectLst>
                  <a:outerShdw blurRad="38100" dist="38100" dir="2700000" algn="tl">
                    <a:srgbClr val="000000">
                      <a:alpha val="43137"/>
                    </a:srgbClr>
                  </a:outerShdw>
                </a:effectLst>
              </a:rPr>
              <a:t>Keep the plan</a:t>
            </a:r>
          </a:p>
        </p:txBody>
      </p:sp>
      <p:sp>
        <p:nvSpPr>
          <p:cNvPr id="51" name="TextBox 50">
            <a:extLst>
              <a:ext uri="{FF2B5EF4-FFF2-40B4-BE49-F238E27FC236}">
                <a16:creationId xmlns:a16="http://schemas.microsoft.com/office/drawing/2014/main" id="{54927198-ADD4-BA08-10C8-357A9B726C00}"/>
              </a:ext>
            </a:extLst>
          </p:cNvPr>
          <p:cNvSpPr txBox="1"/>
          <p:nvPr/>
        </p:nvSpPr>
        <p:spPr>
          <a:xfrm>
            <a:off x="3388684" y="5511847"/>
            <a:ext cx="1949829" cy="400110"/>
          </a:xfrm>
          <a:prstGeom prst="rect">
            <a:avLst/>
          </a:prstGeom>
          <a:solidFill>
            <a:srgbClr val="993366"/>
          </a:solidFill>
        </p:spPr>
        <p:txBody>
          <a:bodyPr wrap="none" rtlCol="0">
            <a:spAutoFit/>
          </a:bodyPr>
          <a:lstStyle/>
          <a:p>
            <a:r>
              <a:rPr lang="en-US" sz="2000" b="1" dirty="0">
                <a:effectLst>
                  <a:outerShdw blurRad="38100" dist="38100" dir="2700000" algn="tl">
                    <a:srgbClr val="000000">
                      <a:alpha val="43137"/>
                    </a:srgbClr>
                  </a:outerShdw>
                </a:effectLst>
              </a:rPr>
              <a:t>Try a new plan</a:t>
            </a:r>
          </a:p>
        </p:txBody>
      </p:sp>
      <p:sp>
        <p:nvSpPr>
          <p:cNvPr id="52" name="TextBox 51">
            <a:extLst>
              <a:ext uri="{FF2B5EF4-FFF2-40B4-BE49-F238E27FC236}">
                <a16:creationId xmlns:a16="http://schemas.microsoft.com/office/drawing/2014/main" id="{00011E9A-6878-3E0C-D3BB-C9C714DB16BD}"/>
              </a:ext>
            </a:extLst>
          </p:cNvPr>
          <p:cNvSpPr txBox="1"/>
          <p:nvPr/>
        </p:nvSpPr>
        <p:spPr>
          <a:xfrm>
            <a:off x="9440163" y="5511847"/>
            <a:ext cx="1949829" cy="400110"/>
          </a:xfrm>
          <a:prstGeom prst="rect">
            <a:avLst/>
          </a:prstGeom>
          <a:solidFill>
            <a:srgbClr val="993366"/>
          </a:solidFill>
        </p:spPr>
        <p:txBody>
          <a:bodyPr wrap="none" rtlCol="0">
            <a:spAutoFit/>
          </a:bodyPr>
          <a:lstStyle/>
          <a:p>
            <a:r>
              <a:rPr lang="en-US" sz="2000" b="1" dirty="0">
                <a:effectLst>
                  <a:outerShdw blurRad="38100" dist="38100" dir="2700000" algn="tl">
                    <a:srgbClr val="000000">
                      <a:alpha val="43137"/>
                    </a:srgbClr>
                  </a:outerShdw>
                </a:effectLst>
              </a:rPr>
              <a:t>Try a new plan</a:t>
            </a:r>
          </a:p>
        </p:txBody>
      </p:sp>
      <p:sp>
        <p:nvSpPr>
          <p:cNvPr id="53" name="TextBox 52">
            <a:extLst>
              <a:ext uri="{FF2B5EF4-FFF2-40B4-BE49-F238E27FC236}">
                <a16:creationId xmlns:a16="http://schemas.microsoft.com/office/drawing/2014/main" id="{40FF54C5-BDA7-F5A3-90A4-4C8569A8BDE4}"/>
              </a:ext>
            </a:extLst>
          </p:cNvPr>
          <p:cNvSpPr txBox="1"/>
          <p:nvPr/>
        </p:nvSpPr>
        <p:spPr>
          <a:xfrm>
            <a:off x="80716" y="6272286"/>
            <a:ext cx="3241593" cy="400110"/>
          </a:xfrm>
          <a:prstGeom prst="rect">
            <a:avLst/>
          </a:prstGeom>
          <a:solidFill>
            <a:schemeClr val="tx2">
              <a:lumMod val="50000"/>
            </a:schemeClr>
          </a:solidFill>
        </p:spPr>
        <p:txBody>
          <a:bodyPr wrap="none" rtlCol="0">
            <a:spAutoFit/>
          </a:bodyPr>
          <a:lstStyle/>
          <a:p>
            <a:r>
              <a:rPr lang="en-US" sz="2000" b="1" dirty="0">
                <a:effectLst>
                  <a:outerShdw blurRad="38100" dist="38100" dir="2700000" algn="tl">
                    <a:srgbClr val="000000">
                      <a:alpha val="43137"/>
                    </a:srgbClr>
                  </a:outerShdw>
                </a:effectLst>
              </a:rPr>
              <a:t>Is this plan still working?</a:t>
            </a:r>
          </a:p>
        </p:txBody>
      </p:sp>
      <p:sp>
        <p:nvSpPr>
          <p:cNvPr id="54" name="TextBox 53">
            <a:extLst>
              <a:ext uri="{FF2B5EF4-FFF2-40B4-BE49-F238E27FC236}">
                <a16:creationId xmlns:a16="http://schemas.microsoft.com/office/drawing/2014/main" id="{CBA72A9E-0E53-0AEC-7485-34DF7F6A9BF9}"/>
              </a:ext>
            </a:extLst>
          </p:cNvPr>
          <p:cNvSpPr txBox="1"/>
          <p:nvPr/>
        </p:nvSpPr>
        <p:spPr>
          <a:xfrm>
            <a:off x="5967808" y="6282561"/>
            <a:ext cx="3241593" cy="400110"/>
          </a:xfrm>
          <a:prstGeom prst="rect">
            <a:avLst/>
          </a:prstGeom>
          <a:solidFill>
            <a:schemeClr val="tx2">
              <a:lumMod val="50000"/>
            </a:schemeClr>
          </a:solidFill>
        </p:spPr>
        <p:txBody>
          <a:bodyPr wrap="none" rtlCol="0">
            <a:spAutoFit/>
          </a:bodyPr>
          <a:lstStyle/>
          <a:p>
            <a:r>
              <a:rPr lang="en-US" sz="2000" b="1" dirty="0">
                <a:effectLst>
                  <a:outerShdw blurRad="38100" dist="38100" dir="2700000" algn="tl">
                    <a:srgbClr val="000000">
                      <a:alpha val="43137"/>
                    </a:srgbClr>
                  </a:outerShdw>
                </a:effectLst>
              </a:rPr>
              <a:t>Is this plan still working?</a:t>
            </a:r>
          </a:p>
        </p:txBody>
      </p:sp>
    </p:spTree>
    <p:extLst>
      <p:ext uri="{BB962C8B-B14F-4D97-AF65-F5344CB8AC3E}">
        <p14:creationId xmlns:p14="http://schemas.microsoft.com/office/powerpoint/2010/main" val="3540864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anvas 33"/>
          <p:cNvGrpSpPr/>
          <p:nvPr/>
        </p:nvGrpSpPr>
        <p:grpSpPr>
          <a:xfrm>
            <a:off x="672077" y="840441"/>
            <a:ext cx="11241740" cy="6252883"/>
            <a:chOff x="0" y="0"/>
            <a:chExt cx="5591810" cy="3812540"/>
          </a:xfrm>
        </p:grpSpPr>
        <p:sp>
          <p:nvSpPr>
            <p:cNvPr id="4" name="Rectangle 3"/>
            <p:cNvSpPr/>
            <p:nvPr/>
          </p:nvSpPr>
          <p:spPr>
            <a:xfrm>
              <a:off x="0" y="0"/>
              <a:ext cx="5591810" cy="3812540"/>
            </a:xfrm>
            <a:prstGeom prst="rect">
              <a:avLst/>
            </a:prstGeom>
            <a:noFill/>
          </p:spPr>
          <p:txBody>
            <a:bodyPr/>
            <a:lstStyle/>
            <a:p>
              <a:endParaRPr lang="en-US"/>
            </a:p>
          </p:txBody>
        </p:sp>
        <p:sp>
          <p:nvSpPr>
            <p:cNvPr id="5" name="Callout: Down Arrow 5"/>
            <p:cNvSpPr>
              <a:spLocks noChangeArrowheads="1"/>
            </p:cNvSpPr>
            <p:nvPr/>
          </p:nvSpPr>
          <p:spPr bwMode="auto">
            <a:xfrm>
              <a:off x="494818" y="356552"/>
              <a:ext cx="1615003" cy="1361141"/>
            </a:xfrm>
            <a:prstGeom prst="downArrowCallout">
              <a:avLst>
                <a:gd name="adj1" fmla="val 20204"/>
                <a:gd name="adj2" fmla="val 26849"/>
                <a:gd name="adj3" fmla="val 13125"/>
                <a:gd name="adj4" fmla="val 83282"/>
              </a:avLst>
            </a:prstGeom>
            <a:solidFill>
              <a:srgbClr val="FFFF00"/>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pPr marL="0" marR="0" algn="ctr">
                <a:lnSpc>
                  <a:spcPct val="107000"/>
                </a:lnSpc>
                <a:spcBef>
                  <a:spcPts val="0"/>
                </a:spcBef>
                <a:spcAft>
                  <a:spcPts val="0"/>
                </a:spcAft>
              </a:pPr>
              <a:endParaRPr lang="en-US" sz="20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2000" b="1" dirty="0">
                <a:solidFill>
                  <a:srgbClr val="262626"/>
                </a:solidFill>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20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What resources </a:t>
              </a:r>
              <a:r>
                <a:rPr lang="en-US" sz="2000" b="1" dirty="0">
                  <a:solidFill>
                    <a:srgbClr val="262626"/>
                  </a:solidFill>
                  <a:latin typeface="Calibri" panose="020F0502020204030204" pitchFamily="34" charset="0"/>
                  <a:ea typeface="Calibri" panose="020F0502020204030204" pitchFamily="34" charset="0"/>
                  <a:cs typeface="Times New Roman" panose="02020603050405020304" pitchFamily="18" charset="0"/>
                </a:rPr>
                <a:t>a</a:t>
              </a:r>
              <a:r>
                <a:rPr lang="en-US" sz="20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re </a:t>
              </a:r>
              <a:r>
                <a:rPr lang="en-US" sz="2000" b="1" dirty="0">
                  <a:solidFill>
                    <a:srgbClr val="262626"/>
                  </a:solidFill>
                  <a:latin typeface="Calibri" panose="020F0502020204030204" pitchFamily="34" charset="0"/>
                  <a:ea typeface="Calibri" panose="020F0502020204030204" pitchFamily="34" charset="0"/>
                  <a:cs typeface="Times New Roman" panose="02020603050405020304" pitchFamily="18" charset="0"/>
                </a:rPr>
                <a:t>n</a:t>
              </a:r>
              <a:r>
                <a:rPr lang="en-US" sz="20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eeded to implement </a:t>
              </a:r>
              <a:r>
                <a:rPr lang="en-US" sz="2000" b="1" dirty="0">
                  <a:solidFill>
                    <a:srgbClr val="262626"/>
                  </a:solidFill>
                  <a:latin typeface="Calibri" panose="020F0502020204030204" pitchFamily="34" charset="0"/>
                  <a:ea typeface="Calibri" panose="020F0502020204030204" pitchFamily="34" charset="0"/>
                  <a:cs typeface="Times New Roman" panose="02020603050405020304" pitchFamily="18" charset="0"/>
                </a:rPr>
                <a:t>w</a:t>
              </a:r>
              <a:r>
                <a:rPr lang="en-US" sz="20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hat I/we believe is the “best” (evidence-based) approach? </a:t>
              </a:r>
            </a:p>
            <a:p>
              <a:pPr marL="0" marR="0" algn="ctr">
                <a:lnSpc>
                  <a:spcPct val="107000"/>
                </a:lnSpc>
                <a:spcBef>
                  <a:spcPts val="0"/>
                </a:spcBef>
                <a:spcAft>
                  <a:spcPts val="0"/>
                </a:spcAft>
              </a:pPr>
              <a:endParaRPr lang="en-US" sz="1200" b="1" dirty="0">
                <a:solidFill>
                  <a:srgbClr val="262626"/>
                </a:solidFill>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b="1" dirty="0">
                <a:solidFill>
                  <a:srgbClr val="262626"/>
                </a:solidFill>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AU" sz="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a:spLocks noChangeArrowheads="1"/>
            </p:cNvSpPr>
            <p:nvPr/>
          </p:nvSpPr>
          <p:spPr bwMode="auto">
            <a:xfrm>
              <a:off x="1111977" y="3028355"/>
              <a:ext cx="2953880" cy="512281"/>
            </a:xfrm>
            <a:prstGeom prst="rect">
              <a:avLst/>
            </a:prstGeom>
            <a:solidFill>
              <a:schemeClr val="accent2">
                <a:lumMod val="75000"/>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pPr marL="0" marR="0" algn="ctr">
                <a:lnSpc>
                  <a:spcPct val="105000"/>
                </a:lnSpc>
                <a:spcBef>
                  <a:spcPts val="0"/>
                </a:spcBef>
                <a:spcAft>
                  <a:spcPts val="0"/>
                </a:spcAft>
              </a:pPr>
              <a:r>
                <a:rPr lang="en-AU" sz="2000" b="1" dirty="0">
                  <a:solidFill>
                    <a:schemeClr val="bg2">
                      <a:lumMod val="20000"/>
                      <a:lumOff val="80000"/>
                    </a:schemeClr>
                  </a:solidFill>
                  <a:latin typeface="Calibri" panose="020F0502020204030204" pitchFamily="34" charset="0"/>
                  <a:ea typeface="Times New Roman" panose="02020603050405020304" pitchFamily="18" charset="0"/>
                </a:rPr>
                <a:t>START WITH WHAT IS POSSIBLE AND WILL LIKELY BE TRIED WITH SOME FIDELITY</a:t>
              </a:r>
              <a:endParaRPr lang="en-US" sz="2000" dirty="0">
                <a:solidFill>
                  <a:schemeClr val="bg2">
                    <a:lumMod val="20000"/>
                    <a:lumOff val="80000"/>
                  </a:schemeClr>
                </a:solidFill>
                <a:effectLst/>
                <a:latin typeface="Times New Roman" panose="02020603050405020304" pitchFamily="18" charset="0"/>
                <a:ea typeface="Times New Roman" panose="02020603050405020304" pitchFamily="18" charset="0"/>
              </a:endParaRPr>
            </a:p>
          </p:txBody>
        </p:sp>
        <p:sp>
          <p:nvSpPr>
            <p:cNvPr id="9" name="Callout: Down Arrow 11"/>
            <p:cNvSpPr>
              <a:spLocks noChangeArrowheads="1"/>
            </p:cNvSpPr>
            <p:nvPr/>
          </p:nvSpPr>
          <p:spPr bwMode="auto">
            <a:xfrm>
              <a:off x="3035831" y="360559"/>
              <a:ext cx="1629968" cy="1426848"/>
            </a:xfrm>
            <a:prstGeom prst="downArrowCallout">
              <a:avLst>
                <a:gd name="adj1" fmla="val 18049"/>
                <a:gd name="adj2" fmla="val 18906"/>
                <a:gd name="adj3" fmla="val 16792"/>
                <a:gd name="adj4" fmla="val 78315"/>
              </a:avLst>
            </a:prstGeom>
            <a:solidFill>
              <a:srgbClr val="FFC000"/>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pPr marL="0" marR="0" algn="ctr">
                <a:lnSpc>
                  <a:spcPct val="105000"/>
                </a:lnSpc>
                <a:spcBef>
                  <a:spcPts val="0"/>
                </a:spcBef>
                <a:spcAft>
                  <a:spcPts val="0"/>
                </a:spcAft>
              </a:pPr>
              <a:endParaRPr lang="en-AU" sz="2000" b="1" dirty="0">
                <a:solidFill>
                  <a:srgbClr val="262626"/>
                </a:solidFill>
                <a:effectLst/>
                <a:latin typeface="Calibri" panose="020F0502020204030204" pitchFamily="34" charset="0"/>
                <a:ea typeface="Calibri" panose="020F0502020204030204" pitchFamily="34" charset="0"/>
              </a:endParaRPr>
            </a:p>
            <a:p>
              <a:pPr marL="0" marR="0" algn="ctr">
                <a:lnSpc>
                  <a:spcPct val="105000"/>
                </a:lnSpc>
                <a:spcBef>
                  <a:spcPts val="0"/>
                </a:spcBef>
                <a:spcAft>
                  <a:spcPts val="0"/>
                </a:spcAft>
              </a:pPr>
              <a:endParaRPr lang="en-AU" sz="2000" b="1" dirty="0">
                <a:solidFill>
                  <a:srgbClr val="262626"/>
                </a:solidFill>
                <a:latin typeface="Calibri" panose="020F0502020204030204" pitchFamily="34" charset="0"/>
                <a:ea typeface="Calibri" panose="020F0502020204030204" pitchFamily="34" charset="0"/>
              </a:endParaRPr>
            </a:p>
            <a:p>
              <a:pPr marL="0" marR="0" algn="ctr">
                <a:lnSpc>
                  <a:spcPct val="105000"/>
                </a:lnSpc>
                <a:spcBef>
                  <a:spcPts val="0"/>
                </a:spcBef>
                <a:spcAft>
                  <a:spcPts val="0"/>
                </a:spcAft>
              </a:pPr>
              <a:endParaRPr lang="en-AU" sz="2000" b="1" dirty="0">
                <a:solidFill>
                  <a:srgbClr val="262626"/>
                </a:solidFill>
                <a:effectLst/>
                <a:latin typeface="Calibri" panose="020F0502020204030204" pitchFamily="34" charset="0"/>
                <a:ea typeface="Calibri" panose="020F0502020204030204" pitchFamily="34" charset="0"/>
              </a:endParaRPr>
            </a:p>
            <a:p>
              <a:pPr marL="0" marR="0" algn="ctr">
                <a:lnSpc>
                  <a:spcPct val="105000"/>
                </a:lnSpc>
                <a:spcBef>
                  <a:spcPts val="0"/>
                </a:spcBef>
                <a:spcAft>
                  <a:spcPts val="0"/>
                </a:spcAft>
              </a:pPr>
              <a:endParaRPr lang="en-AU" sz="2000" b="1" dirty="0">
                <a:solidFill>
                  <a:srgbClr val="262626"/>
                </a:solidFill>
                <a:latin typeface="Calibri" panose="020F0502020204030204" pitchFamily="34" charset="0"/>
                <a:ea typeface="Calibri" panose="020F0502020204030204" pitchFamily="34" charset="0"/>
              </a:endParaRPr>
            </a:p>
            <a:p>
              <a:pPr marL="0" marR="0" algn="ctr">
                <a:lnSpc>
                  <a:spcPct val="105000"/>
                </a:lnSpc>
                <a:spcBef>
                  <a:spcPts val="0"/>
                </a:spcBef>
                <a:spcAft>
                  <a:spcPts val="0"/>
                </a:spcAft>
              </a:pPr>
              <a:r>
                <a:rPr lang="en-AU" sz="2000" b="1" dirty="0">
                  <a:solidFill>
                    <a:srgbClr val="262626"/>
                  </a:solidFill>
                  <a:effectLst/>
                  <a:latin typeface="Calibri" panose="020F0502020204030204" pitchFamily="34" charset="0"/>
                  <a:ea typeface="Calibri" panose="020F0502020204030204" pitchFamily="34" charset="0"/>
                </a:rPr>
                <a:t>What resources are available? When are they available? What resources can we count on?</a:t>
              </a:r>
            </a:p>
            <a:p>
              <a:pPr marL="0" marR="0" algn="ctr">
                <a:lnSpc>
                  <a:spcPct val="105000"/>
                </a:lnSpc>
                <a:spcBef>
                  <a:spcPts val="0"/>
                </a:spcBef>
                <a:spcAft>
                  <a:spcPts val="0"/>
                </a:spcAft>
              </a:pPr>
              <a:endParaRPr lang="en-AU" sz="2000" b="1" dirty="0">
                <a:solidFill>
                  <a:srgbClr val="262626"/>
                </a:solidFill>
                <a:latin typeface="Calibri" panose="020F0502020204030204" pitchFamily="34" charset="0"/>
                <a:ea typeface="Calibri" panose="020F0502020204030204" pitchFamily="34" charset="0"/>
              </a:endParaRPr>
            </a:p>
            <a:p>
              <a:pPr marL="0" marR="0" algn="ctr">
                <a:lnSpc>
                  <a:spcPct val="105000"/>
                </a:lnSpc>
                <a:spcBef>
                  <a:spcPts val="0"/>
                </a:spcBef>
                <a:spcAft>
                  <a:spcPts val="0"/>
                </a:spcAft>
              </a:pPr>
              <a:endParaRPr lang="en-AU" sz="2000" b="1" dirty="0">
                <a:solidFill>
                  <a:srgbClr val="262626"/>
                </a:solidFill>
                <a:effectLst/>
                <a:latin typeface="Calibri" panose="020F0502020204030204" pitchFamily="34" charset="0"/>
                <a:ea typeface="Calibri" panose="020F0502020204030204" pitchFamily="34" charset="0"/>
              </a:endParaRPr>
            </a:p>
            <a:p>
              <a:pPr marL="0" marR="0" algn="ctr">
                <a:lnSpc>
                  <a:spcPct val="105000"/>
                </a:lnSpc>
                <a:spcBef>
                  <a:spcPts val="0"/>
                </a:spcBef>
                <a:spcAft>
                  <a:spcPts val="0"/>
                </a:spcAft>
              </a:pPr>
              <a:endParaRPr lang="en-AU" sz="1200" b="1" dirty="0">
                <a:solidFill>
                  <a:srgbClr val="262626"/>
                </a:solidFill>
                <a:latin typeface="Calibri" panose="020F0502020204030204" pitchFamily="34" charset="0"/>
                <a:ea typeface="Calibri" panose="020F0502020204030204" pitchFamily="34" charset="0"/>
              </a:endParaRPr>
            </a:p>
            <a:p>
              <a:pPr marL="0" marR="0" algn="ctr">
                <a:lnSpc>
                  <a:spcPct val="105000"/>
                </a:lnSpc>
                <a:spcBef>
                  <a:spcPts val="0"/>
                </a:spcBef>
                <a:spcAft>
                  <a:spcPts val="0"/>
                </a:spcAft>
              </a:pPr>
              <a:endParaRPr lang="en-AU" sz="1200" b="1" dirty="0">
                <a:solidFill>
                  <a:srgbClr val="262626"/>
                </a:solidFill>
                <a:effectLst/>
                <a:latin typeface="Calibri" panose="020F0502020204030204" pitchFamily="34" charset="0"/>
                <a:ea typeface="Calibri" panose="020F0502020204030204" pitchFamily="34" charset="0"/>
              </a:endParaRPr>
            </a:p>
            <a:p>
              <a:pPr marL="0" marR="0" algn="ctr">
                <a:lnSpc>
                  <a:spcPct val="105000"/>
                </a:lnSpc>
                <a:spcBef>
                  <a:spcPts val="0"/>
                </a:spcBef>
                <a:spcAft>
                  <a:spcPts val="0"/>
                </a:spcAft>
              </a:pPr>
              <a:endParaRPr lang="en-AU" sz="1200" b="1" dirty="0">
                <a:solidFill>
                  <a:srgbClr val="262626"/>
                </a:solidFill>
                <a:latin typeface="Calibri" panose="020F0502020204030204" pitchFamily="34" charset="0"/>
                <a:ea typeface="Calibri" panose="020F0502020204030204" pitchFamily="34" charset="0"/>
              </a:endParaRPr>
            </a:p>
            <a:p>
              <a:pPr marL="0" marR="0" algn="ctr">
                <a:lnSpc>
                  <a:spcPct val="105000"/>
                </a:lnSpc>
                <a:spcBef>
                  <a:spcPts val="0"/>
                </a:spcBef>
                <a:spcAft>
                  <a:spcPts val="0"/>
                </a:spcAft>
              </a:pPr>
              <a:r>
                <a:rPr lang="en-AU" sz="1200" b="1" dirty="0">
                  <a:solidFill>
                    <a:srgbClr val="262626"/>
                  </a:solidFill>
                  <a:effectLst/>
                  <a:latin typeface="Calibri" panose="020F0502020204030204" pitchFamily="34" charset="0"/>
                  <a:ea typeface="Calibri" panose="020F0502020204030204" pitchFamily="34" charset="0"/>
                </a:rPr>
                <a:t> </a:t>
              </a:r>
              <a:endParaRPr lang="en-US" sz="1200" dirty="0">
                <a:effectLst/>
                <a:latin typeface="Times New Roman" panose="02020603050405020304" pitchFamily="18" charset="0"/>
                <a:ea typeface="Times New Roman" panose="02020603050405020304" pitchFamily="18" charset="0"/>
              </a:endParaRPr>
            </a:p>
          </p:txBody>
        </p:sp>
        <p:sp>
          <p:nvSpPr>
            <p:cNvPr id="12" name="Callout: Down Arrow 14"/>
            <p:cNvSpPr>
              <a:spLocks noChangeArrowheads="1"/>
            </p:cNvSpPr>
            <p:nvPr/>
          </p:nvSpPr>
          <p:spPr bwMode="auto">
            <a:xfrm>
              <a:off x="703132" y="1830452"/>
              <a:ext cx="3858444" cy="1152652"/>
            </a:xfrm>
            <a:prstGeom prst="downArrowCallout">
              <a:avLst>
                <a:gd name="adj1" fmla="val 36424"/>
                <a:gd name="adj2" fmla="val 35025"/>
                <a:gd name="adj3" fmla="val 27690"/>
                <a:gd name="adj4" fmla="val 64833"/>
              </a:avLst>
            </a:prstGeom>
            <a:solidFill>
              <a:srgbClr val="00B0F0"/>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pPr marL="0" marR="0" algn="ctr">
                <a:lnSpc>
                  <a:spcPct val="107000"/>
                </a:lnSpc>
                <a:spcBef>
                  <a:spcPts val="0"/>
                </a:spcBef>
                <a:spcAft>
                  <a:spcPts val="0"/>
                </a:spcAft>
              </a:pPr>
              <a:r>
                <a:rPr lang="en-AU" sz="20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What does the person/staff/others identify </a:t>
              </a:r>
              <a:r>
                <a:rPr lang="en-AU" sz="2000" b="1" dirty="0">
                  <a:solidFill>
                    <a:srgbClr val="262626"/>
                  </a:solidFill>
                  <a:latin typeface="Calibri" panose="020F0502020204030204" pitchFamily="34" charset="0"/>
                  <a:ea typeface="Calibri" panose="020F0502020204030204" pitchFamily="34" charset="0"/>
                  <a:cs typeface="Times New Roman" panose="02020603050405020304" pitchFamily="18" charset="0"/>
                </a:rPr>
                <a:t>a</a:t>
              </a:r>
              <a:r>
                <a:rPr lang="en-AU" sz="20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s needed or useful? </a:t>
              </a:r>
              <a:r>
                <a:rPr lang="en-AU" sz="2000" b="1" dirty="0">
                  <a:solidFill>
                    <a:srgbClr val="262626"/>
                  </a:solidFill>
                  <a:latin typeface="Calibri" panose="020F0502020204030204" pitchFamily="34" charset="0"/>
                  <a:ea typeface="Calibri" panose="020F0502020204030204" pitchFamily="34" charset="0"/>
                  <a:cs typeface="Times New Roman" panose="02020603050405020304" pitchFamily="18" charset="0"/>
                </a:rPr>
                <a:t>Does it fit with evidence-based practice</a:t>
              </a:r>
              <a:r>
                <a:rPr lang="en-AU" sz="20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 What are their thoughts about what can be done? What are they willing to do? What are they able to do?</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2" name="TextBox 1">
            <a:extLst>
              <a:ext uri="{FF2B5EF4-FFF2-40B4-BE49-F238E27FC236}">
                <a16:creationId xmlns:a16="http://schemas.microsoft.com/office/drawing/2014/main" id="{E6A53391-A70A-404B-BE63-F61127F9441B}"/>
              </a:ext>
            </a:extLst>
          </p:cNvPr>
          <p:cNvSpPr txBox="1"/>
          <p:nvPr/>
        </p:nvSpPr>
        <p:spPr>
          <a:xfrm>
            <a:off x="512091" y="365417"/>
            <a:ext cx="11088512" cy="584775"/>
          </a:xfrm>
          <a:prstGeom prst="rect">
            <a:avLst/>
          </a:prstGeom>
          <a:solidFill>
            <a:srgbClr val="00B0F0"/>
          </a:solidFill>
        </p:spPr>
        <p:txBody>
          <a:bodyPr wrap="square" rtlCol="0">
            <a:spAutoFit/>
          </a:bodyPr>
          <a:lstStyle/>
          <a:p>
            <a:pPr algn="ctr"/>
            <a:r>
              <a:rPr lang="en-US" sz="3200" b="1" dirty="0"/>
              <a:t>Applying Evidence-Based Practice in the Real World</a:t>
            </a:r>
          </a:p>
        </p:txBody>
      </p:sp>
      <p:sp>
        <p:nvSpPr>
          <p:cNvPr id="6" name="Right Arrow 5"/>
          <p:cNvSpPr/>
          <p:nvPr/>
        </p:nvSpPr>
        <p:spPr bwMode="auto">
          <a:xfrm>
            <a:off x="5130486" y="2012252"/>
            <a:ext cx="1479177" cy="739589"/>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endParaRPr>
          </a:p>
        </p:txBody>
      </p:sp>
    </p:spTree>
    <p:extLst>
      <p:ext uri="{BB962C8B-B14F-4D97-AF65-F5344CB8AC3E}">
        <p14:creationId xmlns:p14="http://schemas.microsoft.com/office/powerpoint/2010/main" val="3847911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527901" y="228601"/>
            <a:ext cx="11255603" cy="6709529"/>
          </a:xfrm>
          <a:prstGeom prst="rect">
            <a:avLst/>
          </a:prstGeom>
          <a:noFill/>
          <a:ln w="9525">
            <a:noFill/>
            <a:miter lim="800000"/>
            <a:headEnd/>
            <a:tailEnd/>
          </a:ln>
          <a:effectLst/>
        </p:spPr>
        <p:txBody>
          <a:bodyPr wrap="square">
            <a:spAutoFit/>
          </a:bodyPr>
          <a:lstStyle>
            <a:lvl1pPr>
              <a:tabLst>
                <a:tab pos="227013" algn="l"/>
              </a:tabLst>
              <a:defRPr sz="2400" b="1">
                <a:solidFill>
                  <a:schemeClr val="tx1"/>
                </a:solidFill>
                <a:latin typeface="Arial" charset="0"/>
                <a:ea typeface="ＭＳ Ｐゴシック" charset="-128"/>
              </a:defRPr>
            </a:lvl1pPr>
            <a:lvl2pPr marL="37931725" indent="-37474525">
              <a:tabLst>
                <a:tab pos="227013" algn="l"/>
              </a:tabLst>
              <a:defRPr sz="2400" b="1">
                <a:solidFill>
                  <a:schemeClr val="tx1"/>
                </a:solidFill>
                <a:latin typeface="Arial" charset="0"/>
                <a:ea typeface="ＭＳ Ｐゴシック" charset="-128"/>
              </a:defRPr>
            </a:lvl2pPr>
            <a:lvl3pPr>
              <a:tabLst>
                <a:tab pos="227013" algn="l"/>
              </a:tabLst>
              <a:defRPr sz="2400" b="1">
                <a:solidFill>
                  <a:schemeClr val="tx1"/>
                </a:solidFill>
                <a:latin typeface="Arial" charset="0"/>
                <a:ea typeface="ＭＳ Ｐゴシック" charset="-128"/>
              </a:defRPr>
            </a:lvl3pPr>
            <a:lvl4pPr>
              <a:tabLst>
                <a:tab pos="227013" algn="l"/>
              </a:tabLst>
              <a:defRPr sz="2400" b="1">
                <a:solidFill>
                  <a:schemeClr val="tx1"/>
                </a:solidFill>
                <a:latin typeface="Arial" charset="0"/>
                <a:ea typeface="ＭＳ Ｐゴシック" charset="-128"/>
              </a:defRPr>
            </a:lvl4pPr>
            <a:lvl5pPr>
              <a:tabLst>
                <a:tab pos="227013" algn="l"/>
              </a:tabLst>
              <a:defRPr sz="2400" b="1">
                <a:solidFill>
                  <a:schemeClr val="tx1"/>
                </a:solidFill>
                <a:latin typeface="Arial" charset="0"/>
                <a:ea typeface="ＭＳ Ｐゴシック" charset="-128"/>
              </a:defRPr>
            </a:lvl5pPr>
            <a:lvl6pPr marL="457200" eaLnBrk="0" fontAlgn="base" hangingPunct="0">
              <a:spcBef>
                <a:spcPct val="0"/>
              </a:spcBef>
              <a:spcAft>
                <a:spcPct val="0"/>
              </a:spcAft>
              <a:tabLst>
                <a:tab pos="227013" algn="l"/>
              </a:tabLst>
              <a:defRPr sz="2400" b="1">
                <a:solidFill>
                  <a:schemeClr val="tx1"/>
                </a:solidFill>
                <a:latin typeface="Arial" charset="0"/>
                <a:ea typeface="ＭＳ Ｐゴシック" charset="-128"/>
              </a:defRPr>
            </a:lvl6pPr>
            <a:lvl7pPr marL="914400" eaLnBrk="0" fontAlgn="base" hangingPunct="0">
              <a:spcBef>
                <a:spcPct val="0"/>
              </a:spcBef>
              <a:spcAft>
                <a:spcPct val="0"/>
              </a:spcAft>
              <a:tabLst>
                <a:tab pos="227013" algn="l"/>
              </a:tabLst>
              <a:defRPr sz="2400" b="1">
                <a:solidFill>
                  <a:schemeClr val="tx1"/>
                </a:solidFill>
                <a:latin typeface="Arial" charset="0"/>
                <a:ea typeface="ＭＳ Ｐゴシック" charset="-128"/>
              </a:defRPr>
            </a:lvl7pPr>
            <a:lvl8pPr marL="1371600" eaLnBrk="0" fontAlgn="base" hangingPunct="0">
              <a:spcBef>
                <a:spcPct val="0"/>
              </a:spcBef>
              <a:spcAft>
                <a:spcPct val="0"/>
              </a:spcAft>
              <a:tabLst>
                <a:tab pos="227013" algn="l"/>
              </a:tabLst>
              <a:defRPr sz="2400" b="1">
                <a:solidFill>
                  <a:schemeClr val="tx1"/>
                </a:solidFill>
                <a:latin typeface="Arial" charset="0"/>
                <a:ea typeface="ＭＳ Ｐゴシック" charset="-128"/>
              </a:defRPr>
            </a:lvl8pPr>
            <a:lvl9pPr marL="1828800" eaLnBrk="0" fontAlgn="base" hangingPunct="0">
              <a:spcBef>
                <a:spcPct val="0"/>
              </a:spcBef>
              <a:spcAft>
                <a:spcPct val="0"/>
              </a:spcAft>
              <a:tabLst>
                <a:tab pos="227013" algn="l"/>
              </a:tabLst>
              <a:defRPr sz="2400" b="1">
                <a:solidFill>
                  <a:schemeClr val="tx1"/>
                </a:solidFill>
                <a:latin typeface="Arial" charset="0"/>
                <a:ea typeface="ＭＳ Ｐゴシック" charset="-128"/>
              </a:defRPr>
            </a:lvl9pPr>
          </a:lstStyle>
          <a:p>
            <a:pPr algn="ctr" eaLnBrk="0" fontAlgn="base" hangingPunct="0">
              <a:spcBef>
                <a:spcPct val="0"/>
              </a:spcBef>
              <a:spcAft>
                <a:spcPct val="0"/>
              </a:spcAft>
              <a:defRPr/>
            </a:pPr>
            <a:r>
              <a:rPr lang="en-US" altLang="en-US" sz="2800" dirty="0">
                <a:solidFill>
                  <a:srgbClr val="F6FB00"/>
                </a:solidFill>
                <a:effectLst>
                  <a:outerShdw blurRad="38100" dist="38100" dir="2700000" algn="tl">
                    <a:srgbClr val="000000"/>
                  </a:outerShdw>
                </a:effectLst>
                <a:latin typeface="Stone Sans ITC TT-Semi" charset="0"/>
              </a:rPr>
              <a:t>The Language of Planning: Knowing What</a:t>
            </a:r>
          </a:p>
          <a:p>
            <a:pPr algn="ctr" eaLnBrk="0" fontAlgn="base" hangingPunct="0">
              <a:spcBef>
                <a:spcPct val="0"/>
              </a:spcBef>
              <a:spcAft>
                <a:spcPct val="0"/>
              </a:spcAft>
              <a:defRPr/>
            </a:pPr>
            <a:r>
              <a:rPr lang="en-US" altLang="en-US" sz="2800" dirty="0">
                <a:solidFill>
                  <a:srgbClr val="F6FB00"/>
                </a:solidFill>
                <a:effectLst>
                  <a:outerShdw blurRad="38100" dist="38100" dir="2700000" algn="tl">
                    <a:srgbClr val="000000"/>
                  </a:outerShdw>
                </a:effectLst>
                <a:latin typeface="Stone Sans ITC TT-Semi" charset="0"/>
              </a:rPr>
              <a:t>You Are Doing, Why You Are Doing It, and How</a:t>
            </a:r>
          </a:p>
          <a:p>
            <a:pPr algn="ctr" eaLnBrk="0" fontAlgn="base" hangingPunct="0">
              <a:spcBef>
                <a:spcPct val="0"/>
              </a:spcBef>
              <a:spcAft>
                <a:spcPct val="0"/>
              </a:spcAft>
              <a:defRPr/>
            </a:pPr>
            <a:r>
              <a:rPr lang="en-US" altLang="en-US" sz="2800" dirty="0">
                <a:solidFill>
                  <a:srgbClr val="F6FB00"/>
                </a:solidFill>
                <a:effectLst>
                  <a:outerShdw blurRad="38100" dist="38100" dir="2700000" algn="tl">
                    <a:srgbClr val="000000"/>
                  </a:outerShdw>
                </a:effectLst>
                <a:latin typeface="Stone Sans ITC TT-Semi" charset="0"/>
              </a:rPr>
              <a:t>You’ll Do It</a:t>
            </a:r>
            <a:endParaRPr lang="en-US" altLang="en-US" sz="2800" dirty="0">
              <a:solidFill>
                <a:srgbClr val="FFFFFF"/>
              </a:solidFill>
              <a:latin typeface="Stone Sans ITC TT-Semi" charset="0"/>
            </a:endParaRPr>
          </a:p>
          <a:p>
            <a:pPr eaLnBrk="0" fontAlgn="base" hangingPunct="0">
              <a:spcBef>
                <a:spcPct val="0"/>
              </a:spcBef>
              <a:spcAft>
                <a:spcPct val="0"/>
              </a:spcAft>
              <a:defRPr/>
            </a:pPr>
            <a:endParaRPr lang="en-US" altLang="en-US" sz="1400" dirty="0">
              <a:solidFill>
                <a:srgbClr val="FFFFFF"/>
              </a:solidFill>
              <a:latin typeface="Stone Sans ITC TT-Semi" charset="0"/>
            </a:endParaRPr>
          </a:p>
          <a:p>
            <a:pPr eaLnBrk="0" fontAlgn="base" hangingPunct="0">
              <a:spcBef>
                <a:spcPct val="0"/>
              </a:spcBef>
              <a:spcAft>
                <a:spcPct val="0"/>
              </a:spcAft>
              <a:defRPr/>
            </a:pPr>
            <a:r>
              <a:rPr lang="en-US" altLang="en-US" dirty="0">
                <a:solidFill>
                  <a:srgbClr val="FFFFFF"/>
                </a:solidFill>
                <a:effectLst>
                  <a:outerShdw blurRad="38100" dist="38100" dir="2700000" algn="tl">
                    <a:srgbClr val="000000"/>
                  </a:outerShdw>
                </a:effectLst>
                <a:latin typeface="Stone Sans ITC TT-Semi" charset="0"/>
              </a:rPr>
              <a:t>•	“Before we do this I was just wondering what you were trying to do. Could you let me know? I just want to make sure that we’re on the same page and that I’m helping.”</a:t>
            </a:r>
          </a:p>
          <a:p>
            <a:pPr eaLnBrk="0" fontAlgn="base" hangingPunct="0">
              <a:spcBef>
                <a:spcPct val="0"/>
              </a:spcBef>
              <a:spcAft>
                <a:spcPct val="0"/>
              </a:spcAft>
              <a:defRPr/>
            </a:pPr>
            <a:endParaRPr lang="en-US" altLang="en-US" dirty="0">
              <a:solidFill>
                <a:srgbClr val="FFFFFF"/>
              </a:solidFill>
              <a:latin typeface="Stone Sans ITC TT-Semi" charset="0"/>
            </a:endParaRPr>
          </a:p>
          <a:p>
            <a:pPr eaLnBrk="0" fontAlgn="base" hangingPunct="0">
              <a:spcBef>
                <a:spcPct val="0"/>
              </a:spcBef>
              <a:spcAft>
                <a:spcPct val="0"/>
              </a:spcAft>
              <a:defRPr/>
            </a:pPr>
            <a:r>
              <a:rPr lang="en-US" altLang="en-US" dirty="0">
                <a:solidFill>
                  <a:srgbClr val="FFFFFF"/>
                </a:solidFill>
                <a:effectLst>
                  <a:outerShdw blurRad="38100" dist="38100" dir="2700000" algn="tl">
                    <a:srgbClr val="000000"/>
                  </a:outerShdw>
                </a:effectLst>
                <a:latin typeface="Stone Sans ITC TT-Semi" charset="0"/>
              </a:rPr>
              <a:t>•	“OK, so what’s the plan? Do you know the steps we’re  going to follow? I don’t really know, can you tell me?”</a:t>
            </a:r>
          </a:p>
          <a:p>
            <a:pPr eaLnBrk="0" fontAlgn="base" hangingPunct="0">
              <a:spcBef>
                <a:spcPct val="0"/>
              </a:spcBef>
              <a:spcAft>
                <a:spcPct val="0"/>
              </a:spcAft>
              <a:defRPr/>
            </a:pPr>
            <a:endParaRPr lang="en-US" altLang="en-US" dirty="0">
              <a:solidFill>
                <a:srgbClr val="FFFFFF"/>
              </a:solidFill>
              <a:effectLst>
                <a:outerShdw blurRad="38100" dist="38100" dir="2700000" algn="tl">
                  <a:srgbClr val="000000"/>
                </a:outerShdw>
              </a:effectLst>
              <a:latin typeface="Stone Sans ITC TT-Semi" charset="0"/>
            </a:endParaRPr>
          </a:p>
          <a:p>
            <a:pPr eaLnBrk="0" fontAlgn="base" hangingPunct="0">
              <a:spcBef>
                <a:spcPct val="0"/>
              </a:spcBef>
              <a:spcAft>
                <a:spcPct val="0"/>
              </a:spcAft>
              <a:defRPr/>
            </a:pPr>
            <a:r>
              <a:rPr lang="en-US" altLang="en-US" dirty="0">
                <a:solidFill>
                  <a:srgbClr val="FFFFFF"/>
                </a:solidFill>
                <a:effectLst>
                  <a:outerShdw blurRad="38100" dist="38100" dir="2700000" algn="tl">
                    <a:srgbClr val="000000"/>
                  </a:outerShdw>
                </a:effectLst>
                <a:latin typeface="Stone Sans ITC TT-Semi" charset="0"/>
              </a:rPr>
              <a:t>•	“What will you need to get this done? Do you have everything you’ll need?”</a:t>
            </a:r>
          </a:p>
          <a:p>
            <a:pPr eaLnBrk="0" fontAlgn="base" hangingPunct="0">
              <a:spcBef>
                <a:spcPct val="0"/>
              </a:spcBef>
              <a:spcAft>
                <a:spcPct val="0"/>
              </a:spcAft>
              <a:defRPr/>
            </a:pPr>
            <a:endParaRPr lang="en-US" altLang="en-US" dirty="0">
              <a:solidFill>
                <a:srgbClr val="FFFFFF"/>
              </a:solidFill>
              <a:effectLst>
                <a:outerShdw blurRad="38100" dist="38100" dir="2700000" algn="tl">
                  <a:srgbClr val="000000"/>
                </a:outerShdw>
              </a:effectLst>
              <a:latin typeface="Stone Sans ITC TT-Semi" charset="0"/>
            </a:endParaRPr>
          </a:p>
          <a:p>
            <a:pPr eaLnBrk="0" fontAlgn="base" hangingPunct="0">
              <a:spcBef>
                <a:spcPct val="0"/>
              </a:spcBef>
              <a:spcAft>
                <a:spcPct val="0"/>
              </a:spcAft>
              <a:defRPr/>
            </a:pPr>
            <a:r>
              <a:rPr lang="en-US" altLang="en-US" dirty="0">
                <a:solidFill>
                  <a:srgbClr val="FFFFFF"/>
                </a:solidFill>
                <a:effectLst>
                  <a:outerShdw blurRad="38100" dist="38100" dir="2700000" algn="tl">
                    <a:srgbClr val="000000"/>
                  </a:outerShdw>
                </a:effectLst>
                <a:latin typeface="Stone Sans ITC TT-Semi" charset="0"/>
              </a:rPr>
              <a:t>•	“How will you and I know if you need help?” </a:t>
            </a:r>
            <a:r>
              <a:rPr lang="en-US" altLang="en-US" i="1" dirty="0">
                <a:solidFill>
                  <a:srgbClr val="FFFF00"/>
                </a:solidFill>
                <a:effectLst>
                  <a:outerShdw blurRad="38100" dist="38100" dir="2700000" algn="tl">
                    <a:srgbClr val="000000"/>
                  </a:outerShdw>
                </a:effectLst>
                <a:latin typeface="Stone Sans ITC TT-Semi" charset="0"/>
              </a:rPr>
              <a:t>Collaborative Planning</a:t>
            </a:r>
          </a:p>
          <a:p>
            <a:pPr eaLnBrk="0" fontAlgn="base" hangingPunct="0">
              <a:spcBef>
                <a:spcPct val="0"/>
              </a:spcBef>
              <a:spcAft>
                <a:spcPct val="0"/>
              </a:spcAft>
              <a:defRPr/>
            </a:pPr>
            <a:endParaRPr lang="en-US" altLang="en-US" dirty="0">
              <a:solidFill>
                <a:srgbClr val="FFFFFF"/>
              </a:solidFill>
              <a:effectLst>
                <a:outerShdw blurRad="38100" dist="38100" dir="2700000" algn="tl">
                  <a:srgbClr val="000000"/>
                </a:outerShdw>
              </a:effectLst>
              <a:latin typeface="Stone Sans ITC TT-Semi" charset="0"/>
            </a:endParaRPr>
          </a:p>
          <a:p>
            <a:pPr eaLnBrk="0" fontAlgn="base" hangingPunct="0">
              <a:spcBef>
                <a:spcPct val="0"/>
              </a:spcBef>
              <a:spcAft>
                <a:spcPct val="0"/>
              </a:spcAft>
              <a:defRPr/>
            </a:pPr>
            <a:r>
              <a:rPr lang="en-US" altLang="en-US" dirty="0">
                <a:solidFill>
                  <a:srgbClr val="FFFFFF"/>
                </a:solidFill>
                <a:effectLst>
                  <a:outerShdw blurRad="38100" dist="38100" dir="2700000" algn="tl">
                    <a:srgbClr val="000000"/>
                  </a:outerShdw>
                </a:effectLst>
                <a:latin typeface="Stone Sans ITC TT-Semi" charset="0"/>
              </a:rPr>
              <a:t>•	“What will help look like?” </a:t>
            </a:r>
            <a:r>
              <a:rPr lang="en-US" altLang="en-US" i="1" dirty="0">
                <a:solidFill>
                  <a:srgbClr val="FFFF00"/>
                </a:solidFill>
                <a:effectLst>
                  <a:outerShdw blurRad="38100" dist="38100" dir="2700000" algn="tl">
                    <a:srgbClr val="000000"/>
                  </a:outerShdw>
                </a:effectLst>
                <a:latin typeface="Stone Sans ITC TT-Semi" charset="0"/>
              </a:rPr>
              <a:t>Elaborative Planning</a:t>
            </a:r>
          </a:p>
          <a:p>
            <a:pPr eaLnBrk="0" fontAlgn="base" hangingPunct="0">
              <a:spcBef>
                <a:spcPct val="0"/>
              </a:spcBef>
              <a:spcAft>
                <a:spcPct val="0"/>
              </a:spcAft>
              <a:defRPr/>
            </a:pPr>
            <a:endParaRPr lang="en-US" altLang="en-US" dirty="0">
              <a:solidFill>
                <a:srgbClr val="FFFFFF"/>
              </a:solidFill>
              <a:effectLst>
                <a:outerShdw blurRad="38100" dist="38100" dir="2700000" algn="tl">
                  <a:srgbClr val="000000"/>
                </a:outerShdw>
              </a:effectLst>
              <a:latin typeface="Stone Sans ITC TT-Semi" charset="0"/>
            </a:endParaRPr>
          </a:p>
          <a:p>
            <a:pPr eaLnBrk="0" fontAlgn="base" hangingPunct="0">
              <a:spcBef>
                <a:spcPct val="0"/>
              </a:spcBef>
              <a:spcAft>
                <a:spcPct val="0"/>
              </a:spcAft>
              <a:defRPr/>
            </a:pPr>
            <a:r>
              <a:rPr lang="en-US" altLang="en-US" dirty="0">
                <a:solidFill>
                  <a:srgbClr val="FFFFFF"/>
                </a:solidFill>
                <a:effectLst>
                  <a:outerShdw blurRad="38100" dist="38100" dir="2700000" algn="tl">
                    <a:srgbClr val="000000"/>
                  </a:outerShdw>
                </a:effectLst>
                <a:latin typeface="Stone Sans ITC TT-Semi" charset="0"/>
              </a:rPr>
              <a:t>•	“What are you going to do? What am I going to do?”</a:t>
            </a:r>
          </a:p>
          <a:p>
            <a:pPr eaLnBrk="0" fontAlgn="base" hangingPunct="0">
              <a:spcBef>
                <a:spcPct val="0"/>
              </a:spcBef>
              <a:spcAft>
                <a:spcPct val="0"/>
              </a:spcAft>
              <a:defRPr/>
            </a:pPr>
            <a:endParaRPr lang="en-US" altLang="en-US" sz="2000" dirty="0">
              <a:solidFill>
                <a:srgbClr val="FFFFFF"/>
              </a:solidFill>
              <a:effectLst>
                <a:outerShdw blurRad="38100" dist="38100" dir="2700000" algn="tl">
                  <a:srgbClr val="000000"/>
                </a:outerShdw>
              </a:effectLst>
              <a:latin typeface="Stone Sans ITC TT-Semi" charset="0"/>
            </a:endParaRPr>
          </a:p>
        </p:txBody>
      </p:sp>
    </p:spTree>
    <p:extLst>
      <p:ext uri="{BB962C8B-B14F-4D97-AF65-F5344CB8AC3E}">
        <p14:creationId xmlns:p14="http://schemas.microsoft.com/office/powerpoint/2010/main" val="3844540011"/>
      </p:ext>
    </p:extLst>
  </p:cSld>
  <p:clrMapOvr>
    <a:overrideClrMapping bg1="dk2" tx1="lt1" bg2="dk1"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3"/>
          <p:cNvSpPr txBox="1">
            <a:spLocks noChangeArrowheads="1"/>
          </p:cNvSpPr>
          <p:nvPr/>
        </p:nvSpPr>
        <p:spPr bwMode="auto">
          <a:xfrm>
            <a:off x="263951" y="152401"/>
            <a:ext cx="12019175" cy="5909310"/>
          </a:xfrm>
          <a:prstGeom prst="rect">
            <a:avLst/>
          </a:prstGeom>
          <a:noFill/>
          <a:ln w="9525">
            <a:noFill/>
            <a:miter lim="800000"/>
            <a:headEnd/>
            <a:tailEnd/>
          </a:ln>
          <a:effectLst/>
        </p:spPr>
        <p:txBody>
          <a:bodyPr wrap="square">
            <a:spAutoFit/>
          </a:bodyPr>
          <a:lstStyle>
            <a:lvl1pPr>
              <a:tabLst>
                <a:tab pos="227013" algn="l"/>
              </a:tabLst>
              <a:defRPr sz="2400" b="1">
                <a:solidFill>
                  <a:schemeClr val="tx1"/>
                </a:solidFill>
                <a:latin typeface="Arial" charset="0"/>
                <a:ea typeface="ＭＳ Ｐゴシック" charset="-128"/>
              </a:defRPr>
            </a:lvl1pPr>
            <a:lvl2pPr marL="37931725" indent="-37474525">
              <a:tabLst>
                <a:tab pos="227013" algn="l"/>
              </a:tabLst>
              <a:defRPr sz="2400" b="1">
                <a:solidFill>
                  <a:schemeClr val="tx1"/>
                </a:solidFill>
                <a:latin typeface="Arial" charset="0"/>
                <a:ea typeface="ＭＳ Ｐゴシック" charset="-128"/>
              </a:defRPr>
            </a:lvl2pPr>
            <a:lvl3pPr>
              <a:tabLst>
                <a:tab pos="227013" algn="l"/>
              </a:tabLst>
              <a:defRPr sz="2400" b="1">
                <a:solidFill>
                  <a:schemeClr val="tx1"/>
                </a:solidFill>
                <a:latin typeface="Arial" charset="0"/>
                <a:ea typeface="ＭＳ Ｐゴシック" charset="-128"/>
              </a:defRPr>
            </a:lvl3pPr>
            <a:lvl4pPr>
              <a:tabLst>
                <a:tab pos="227013" algn="l"/>
              </a:tabLst>
              <a:defRPr sz="2400" b="1">
                <a:solidFill>
                  <a:schemeClr val="tx1"/>
                </a:solidFill>
                <a:latin typeface="Arial" charset="0"/>
                <a:ea typeface="ＭＳ Ｐゴシック" charset="-128"/>
              </a:defRPr>
            </a:lvl4pPr>
            <a:lvl5pPr>
              <a:tabLst>
                <a:tab pos="227013" algn="l"/>
              </a:tabLst>
              <a:defRPr sz="2400" b="1">
                <a:solidFill>
                  <a:schemeClr val="tx1"/>
                </a:solidFill>
                <a:latin typeface="Arial" charset="0"/>
                <a:ea typeface="ＭＳ Ｐゴシック" charset="-128"/>
              </a:defRPr>
            </a:lvl5pPr>
            <a:lvl6pPr marL="457200" eaLnBrk="0" fontAlgn="base" hangingPunct="0">
              <a:spcBef>
                <a:spcPct val="0"/>
              </a:spcBef>
              <a:spcAft>
                <a:spcPct val="0"/>
              </a:spcAft>
              <a:tabLst>
                <a:tab pos="227013" algn="l"/>
              </a:tabLst>
              <a:defRPr sz="2400" b="1">
                <a:solidFill>
                  <a:schemeClr val="tx1"/>
                </a:solidFill>
                <a:latin typeface="Arial" charset="0"/>
                <a:ea typeface="ＭＳ Ｐゴシック" charset="-128"/>
              </a:defRPr>
            </a:lvl6pPr>
            <a:lvl7pPr marL="914400" eaLnBrk="0" fontAlgn="base" hangingPunct="0">
              <a:spcBef>
                <a:spcPct val="0"/>
              </a:spcBef>
              <a:spcAft>
                <a:spcPct val="0"/>
              </a:spcAft>
              <a:tabLst>
                <a:tab pos="227013" algn="l"/>
              </a:tabLst>
              <a:defRPr sz="2400" b="1">
                <a:solidFill>
                  <a:schemeClr val="tx1"/>
                </a:solidFill>
                <a:latin typeface="Arial" charset="0"/>
                <a:ea typeface="ＭＳ Ｐゴシック" charset="-128"/>
              </a:defRPr>
            </a:lvl7pPr>
            <a:lvl8pPr marL="1371600" eaLnBrk="0" fontAlgn="base" hangingPunct="0">
              <a:spcBef>
                <a:spcPct val="0"/>
              </a:spcBef>
              <a:spcAft>
                <a:spcPct val="0"/>
              </a:spcAft>
              <a:tabLst>
                <a:tab pos="227013" algn="l"/>
              </a:tabLst>
              <a:defRPr sz="2400" b="1">
                <a:solidFill>
                  <a:schemeClr val="tx1"/>
                </a:solidFill>
                <a:latin typeface="Arial" charset="0"/>
                <a:ea typeface="ＭＳ Ｐゴシック" charset="-128"/>
              </a:defRPr>
            </a:lvl8pPr>
            <a:lvl9pPr marL="1828800" eaLnBrk="0" fontAlgn="base" hangingPunct="0">
              <a:spcBef>
                <a:spcPct val="0"/>
              </a:spcBef>
              <a:spcAft>
                <a:spcPct val="0"/>
              </a:spcAft>
              <a:tabLst>
                <a:tab pos="227013" algn="l"/>
              </a:tabLst>
              <a:defRPr sz="2400" b="1">
                <a:solidFill>
                  <a:schemeClr val="tx1"/>
                </a:solidFill>
                <a:latin typeface="Arial" charset="0"/>
                <a:ea typeface="ＭＳ Ｐゴシック" charset="-128"/>
              </a:defRPr>
            </a:lvl9pPr>
          </a:lstStyle>
          <a:p>
            <a:pPr algn="ctr" eaLnBrk="0" fontAlgn="base" hangingPunct="0">
              <a:spcBef>
                <a:spcPct val="0"/>
              </a:spcBef>
              <a:spcAft>
                <a:spcPct val="0"/>
              </a:spcAft>
              <a:defRPr/>
            </a:pPr>
            <a:r>
              <a:rPr lang="en-US" altLang="en-US" sz="2800" dirty="0">
                <a:solidFill>
                  <a:srgbClr val="F6FB00"/>
                </a:solidFill>
                <a:effectLst>
                  <a:outerShdw blurRad="38100" dist="38100" dir="2700000" algn="tl">
                    <a:srgbClr val="000000"/>
                  </a:outerShdw>
                </a:effectLst>
                <a:latin typeface="Stone Sans ITC TT-Semi" charset="0"/>
              </a:rPr>
              <a:t>Some Ways to Start: Making Decisions About a Goal</a:t>
            </a:r>
          </a:p>
          <a:p>
            <a:pPr eaLnBrk="0" fontAlgn="base" hangingPunct="0">
              <a:spcBef>
                <a:spcPct val="0"/>
              </a:spcBef>
              <a:spcAft>
                <a:spcPct val="0"/>
              </a:spcAft>
              <a:defRPr/>
            </a:pPr>
            <a:endParaRPr lang="en-US" altLang="en-US" sz="1400" dirty="0">
              <a:solidFill>
                <a:srgbClr val="F6FB00"/>
              </a:solidFill>
              <a:effectLst>
                <a:outerShdw blurRad="38100" dist="38100" dir="2700000" algn="tl">
                  <a:srgbClr val="000000"/>
                </a:outerShdw>
              </a:effectLst>
              <a:latin typeface="Stone Sans ITC TT-Semi" charset="0"/>
            </a:endParaRPr>
          </a:p>
          <a:p>
            <a:pPr algn="ctr" eaLnBrk="0" fontAlgn="base" hangingPunct="0">
              <a:spcBef>
                <a:spcPct val="0"/>
              </a:spcBef>
              <a:spcAft>
                <a:spcPct val="0"/>
              </a:spcAft>
              <a:defRPr/>
            </a:pPr>
            <a:r>
              <a:rPr lang="en-US" altLang="en-US" dirty="0">
                <a:solidFill>
                  <a:srgbClr val="00B0F0"/>
                </a:solidFill>
                <a:latin typeface="Stone Sans ITC TT-Semi" charset="0"/>
              </a:rPr>
              <a:t>SOME SAMPLE SCRIPTS TO USE WHEN IDENTIFYING GOALS AND MAKING PLANS:</a:t>
            </a:r>
          </a:p>
          <a:p>
            <a:pPr eaLnBrk="0" fontAlgn="base" hangingPunct="0">
              <a:spcBef>
                <a:spcPct val="0"/>
              </a:spcBef>
              <a:spcAft>
                <a:spcPct val="0"/>
              </a:spcAft>
              <a:defRPr/>
            </a:pPr>
            <a:endParaRPr lang="en-US" altLang="en-US" dirty="0">
              <a:solidFill>
                <a:srgbClr val="EAEAEA"/>
              </a:solidFill>
              <a:latin typeface="Stone Sans ITC TT-Semi" charset="0"/>
            </a:endParaRPr>
          </a:p>
          <a:p>
            <a:pPr eaLnBrk="0" fontAlgn="base" hangingPunct="0">
              <a:spcBef>
                <a:spcPct val="0"/>
              </a:spcBef>
              <a:spcAft>
                <a:spcPct val="0"/>
              </a:spcAft>
              <a:defRPr/>
            </a:pPr>
            <a:r>
              <a:rPr lang="en-US" altLang="en-US" dirty="0">
                <a:solidFill>
                  <a:srgbClr val="EAEAEA"/>
                </a:solidFill>
                <a:effectLst>
                  <a:outerShdw blurRad="38100" dist="38100" dir="2700000" algn="tl">
                    <a:srgbClr val="000000"/>
                  </a:outerShdw>
                </a:effectLst>
                <a:latin typeface="Stone Sans ITC TT-Semi" charset="0"/>
              </a:rPr>
              <a:t>•	“I’m so glad to have the chance to help out. I just want to make sure that I’m really helping, so I was wondering what you’re hoping to do in our time together.”</a:t>
            </a:r>
            <a:endParaRPr lang="en-US" altLang="en-US" dirty="0">
              <a:solidFill>
                <a:srgbClr val="EAEAEA"/>
              </a:solidFill>
              <a:latin typeface="Stone Sans ITC TT-Semi" charset="0"/>
            </a:endParaRPr>
          </a:p>
          <a:p>
            <a:pPr eaLnBrk="0" fontAlgn="base" hangingPunct="0">
              <a:spcBef>
                <a:spcPct val="0"/>
              </a:spcBef>
              <a:spcAft>
                <a:spcPct val="0"/>
              </a:spcAft>
              <a:defRPr/>
            </a:pPr>
            <a:endParaRPr lang="en-US" altLang="en-US" dirty="0">
              <a:solidFill>
                <a:srgbClr val="EAEAEA"/>
              </a:solidFill>
              <a:effectLst>
                <a:outerShdw blurRad="38100" dist="38100" dir="2700000" algn="tl">
                  <a:srgbClr val="000000"/>
                </a:outerShdw>
              </a:effectLst>
              <a:latin typeface="Stone Sans ITC TT-Semi" charset="0"/>
            </a:endParaRPr>
          </a:p>
          <a:p>
            <a:pPr eaLnBrk="0" fontAlgn="base" hangingPunct="0">
              <a:spcBef>
                <a:spcPct val="0"/>
              </a:spcBef>
              <a:spcAft>
                <a:spcPct val="0"/>
              </a:spcAft>
              <a:defRPr/>
            </a:pPr>
            <a:r>
              <a:rPr lang="en-US" altLang="en-US" dirty="0">
                <a:solidFill>
                  <a:srgbClr val="EAEAEA"/>
                </a:solidFill>
                <a:effectLst>
                  <a:outerShdw blurRad="38100" dist="38100" dir="2700000" algn="tl">
                    <a:srgbClr val="000000"/>
                  </a:outerShdw>
                </a:effectLst>
                <a:latin typeface="Stone Sans ITC TT-Semi" charset="0"/>
              </a:rPr>
              <a:t>•	“So, what are you trying to do?”</a:t>
            </a:r>
          </a:p>
          <a:p>
            <a:pPr eaLnBrk="0" fontAlgn="base" hangingPunct="0">
              <a:spcBef>
                <a:spcPct val="0"/>
              </a:spcBef>
              <a:spcAft>
                <a:spcPct val="0"/>
              </a:spcAft>
              <a:defRPr/>
            </a:pPr>
            <a:endParaRPr lang="en-US" altLang="en-US" dirty="0">
              <a:solidFill>
                <a:srgbClr val="EAEAEA"/>
              </a:solidFill>
              <a:effectLst>
                <a:outerShdw blurRad="38100" dist="38100" dir="2700000" algn="tl">
                  <a:srgbClr val="000000"/>
                </a:outerShdw>
              </a:effectLst>
              <a:latin typeface="Stone Sans ITC TT-Semi" charset="0"/>
            </a:endParaRPr>
          </a:p>
          <a:p>
            <a:pPr eaLnBrk="0" fontAlgn="base" hangingPunct="0">
              <a:spcBef>
                <a:spcPct val="0"/>
              </a:spcBef>
              <a:spcAft>
                <a:spcPct val="0"/>
              </a:spcAft>
              <a:defRPr/>
            </a:pPr>
            <a:r>
              <a:rPr lang="en-US" altLang="en-US" dirty="0">
                <a:solidFill>
                  <a:srgbClr val="EAEAEA"/>
                </a:solidFill>
                <a:effectLst>
                  <a:outerShdw blurRad="38100" dist="38100" dir="2700000" algn="tl">
                    <a:srgbClr val="000000"/>
                  </a:outerShdw>
                </a:effectLst>
                <a:latin typeface="Stone Sans ITC TT-Semi" charset="0"/>
              </a:rPr>
              <a:t>•	“What are we here for? What are we doing?”</a:t>
            </a:r>
          </a:p>
          <a:p>
            <a:pPr eaLnBrk="0" fontAlgn="base" hangingPunct="0">
              <a:spcBef>
                <a:spcPct val="0"/>
              </a:spcBef>
              <a:spcAft>
                <a:spcPct val="0"/>
              </a:spcAft>
              <a:defRPr/>
            </a:pPr>
            <a:endParaRPr lang="en-US" altLang="en-US" dirty="0">
              <a:solidFill>
                <a:srgbClr val="EAEAEA"/>
              </a:solidFill>
              <a:effectLst>
                <a:outerShdw blurRad="38100" dist="38100" dir="2700000" algn="tl">
                  <a:srgbClr val="000000"/>
                </a:outerShdw>
              </a:effectLst>
              <a:latin typeface="Stone Sans ITC TT-Semi" charset="0"/>
            </a:endParaRPr>
          </a:p>
          <a:p>
            <a:pPr eaLnBrk="0" fontAlgn="base" hangingPunct="0">
              <a:spcBef>
                <a:spcPct val="0"/>
              </a:spcBef>
              <a:spcAft>
                <a:spcPct val="0"/>
              </a:spcAft>
              <a:defRPr/>
            </a:pPr>
            <a:r>
              <a:rPr lang="en-US" altLang="en-US" dirty="0">
                <a:solidFill>
                  <a:srgbClr val="EAEAEA"/>
                </a:solidFill>
                <a:effectLst>
                  <a:outerShdw blurRad="38100" dist="38100" dir="2700000" algn="tl">
                    <a:srgbClr val="000000"/>
                  </a:outerShdw>
                </a:effectLst>
                <a:latin typeface="Stone Sans ITC TT-Semi" charset="0"/>
              </a:rPr>
              <a:t>•	“It’s usually a good idea to make sure that we both know that we’re finished with something.</a:t>
            </a:r>
          </a:p>
          <a:p>
            <a:pPr eaLnBrk="0" fontAlgn="base" hangingPunct="0">
              <a:spcBef>
                <a:spcPct val="0"/>
              </a:spcBef>
              <a:spcAft>
                <a:spcPct val="0"/>
              </a:spcAft>
              <a:defRPr/>
            </a:pPr>
            <a:r>
              <a:rPr lang="en-US" altLang="en-US" dirty="0">
                <a:solidFill>
                  <a:srgbClr val="EAEAEA"/>
                </a:solidFill>
                <a:effectLst>
                  <a:outerShdw blurRad="38100" dist="38100" dir="2700000" algn="tl">
                    <a:srgbClr val="000000"/>
                  </a:outerShdw>
                </a:effectLst>
                <a:latin typeface="Stone Sans ITC TT-Semi" charset="0"/>
              </a:rPr>
              <a:t>	how will we know we’re done?”</a:t>
            </a:r>
          </a:p>
          <a:p>
            <a:pPr eaLnBrk="0" fontAlgn="base" hangingPunct="0">
              <a:spcBef>
                <a:spcPct val="0"/>
              </a:spcBef>
              <a:spcAft>
                <a:spcPct val="0"/>
              </a:spcAft>
              <a:defRPr/>
            </a:pPr>
            <a:endParaRPr lang="en-US" altLang="en-US" dirty="0">
              <a:solidFill>
                <a:srgbClr val="EAEAEA"/>
              </a:solidFill>
              <a:effectLst>
                <a:outerShdw blurRad="38100" dist="38100" dir="2700000" algn="tl">
                  <a:srgbClr val="000000"/>
                </a:outerShdw>
              </a:effectLst>
              <a:latin typeface="Stone Sans ITC TT-Semi" charset="0"/>
            </a:endParaRPr>
          </a:p>
          <a:p>
            <a:pPr eaLnBrk="0" fontAlgn="base" hangingPunct="0">
              <a:spcBef>
                <a:spcPct val="0"/>
              </a:spcBef>
              <a:spcAft>
                <a:spcPct val="0"/>
              </a:spcAft>
              <a:defRPr/>
            </a:pPr>
            <a:r>
              <a:rPr lang="en-US" altLang="en-US" dirty="0">
                <a:solidFill>
                  <a:srgbClr val="EAEAEA"/>
                </a:solidFill>
                <a:effectLst>
                  <a:outerShdw blurRad="38100" dist="38100" dir="2700000" algn="tl">
                    <a:srgbClr val="000000"/>
                  </a:outerShdw>
                </a:effectLst>
                <a:latin typeface="Stone Sans ITC TT-Semi" charset="0"/>
              </a:rPr>
              <a:t>•	“We’ll know we’re done when it looks like  . . .”</a:t>
            </a:r>
            <a:endParaRPr lang="en-US" altLang="en-US" dirty="0">
              <a:solidFill>
                <a:srgbClr val="EAEAEA"/>
              </a:solidFill>
              <a:latin typeface="Stone Sans ITC TT-Semi" charset="0"/>
            </a:endParaRPr>
          </a:p>
        </p:txBody>
      </p:sp>
    </p:spTree>
    <p:extLst>
      <p:ext uri="{BB962C8B-B14F-4D97-AF65-F5344CB8AC3E}">
        <p14:creationId xmlns:p14="http://schemas.microsoft.com/office/powerpoint/2010/main" val="132967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842356" y="117426"/>
            <a:ext cx="10286999" cy="1247824"/>
          </a:xfrm>
          <a:prstGeom prst="rect">
            <a:avLst/>
          </a:prstGeom>
          <a:solidFill>
            <a:schemeClr val="tx2">
              <a:lumMod val="75000"/>
            </a:schemeClr>
          </a:solidFill>
          <a:ln w="9525" cap="flat" cmpd="sng" algn="ctr">
            <a:solidFill>
              <a:schemeClr val="tx1"/>
            </a:solidFill>
            <a:prstDash val="solid"/>
            <a:round/>
            <a:headEnd type="none" w="med" len="med"/>
            <a:tailEnd type="none" w="med" len="me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p:txBody>
      </p:sp>
      <p:sp>
        <p:nvSpPr>
          <p:cNvPr id="18436" name="Content Placeholder 2"/>
          <p:cNvSpPr>
            <a:spLocks noGrp="1"/>
          </p:cNvSpPr>
          <p:nvPr>
            <p:ph idx="1"/>
          </p:nvPr>
        </p:nvSpPr>
        <p:spPr>
          <a:xfrm>
            <a:off x="454514" y="1580350"/>
            <a:ext cx="10968567" cy="5002756"/>
          </a:xfrm>
        </p:spPr>
        <p:txBody>
          <a:bodyPr/>
          <a:lstStyle/>
          <a:p>
            <a:pPr>
              <a:buFont typeface="Arial" panose="020B0604020202020204" pitchFamily="34" charset="0"/>
              <a:buChar char="•"/>
            </a:pPr>
            <a:r>
              <a:rPr lang="en-US" altLang="en-US" sz="30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How can I help you?</a:t>
            </a:r>
          </a:p>
          <a:p>
            <a:pPr>
              <a:buFont typeface="Arial" panose="020B0604020202020204" pitchFamily="34" charset="0"/>
              <a:buChar char="•"/>
            </a:pPr>
            <a:r>
              <a:rPr lang="en-US" altLang="en-US" sz="30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Describe what would be a good life for you. Paint me a picture!</a:t>
            </a:r>
          </a:p>
          <a:p>
            <a:pPr>
              <a:buFont typeface="Arial" panose="020B0604020202020204" pitchFamily="34" charset="0"/>
              <a:buChar char="•"/>
            </a:pPr>
            <a:r>
              <a:rPr lang="en-US" altLang="en-US" sz="30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That’s a good question. Truth is, I don’t have a good answer. Let’s figure out a way to get some answers.</a:t>
            </a:r>
          </a:p>
          <a:p>
            <a:pPr>
              <a:buFont typeface="Arial" panose="020B0604020202020204" pitchFamily="34" charset="0"/>
              <a:buChar char="•"/>
            </a:pPr>
            <a:r>
              <a:rPr lang="en-US" altLang="en-US" sz="30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I don’t know. What do you think?</a:t>
            </a:r>
          </a:p>
          <a:p>
            <a:pPr>
              <a:buFont typeface="Arial" panose="020B0604020202020204" pitchFamily="34" charset="0"/>
              <a:buChar char="•"/>
            </a:pPr>
            <a:r>
              <a:rPr lang="en-US" altLang="en-US" sz="30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That’s an interesting idea. Let’s figure out how we can test it! </a:t>
            </a:r>
          </a:p>
          <a:p>
            <a:pPr>
              <a:buFont typeface="Arial" panose="020B0604020202020204" pitchFamily="34" charset="0"/>
              <a:buChar char="•"/>
            </a:pPr>
            <a:r>
              <a:rPr lang="en-US" altLang="en-US" sz="30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Do we have what we need so we can do that?</a:t>
            </a:r>
          </a:p>
          <a:p>
            <a:pPr marL="0" indent="0">
              <a:buNone/>
            </a:pPr>
            <a:endParaRPr lang="en-US" altLang="en-US" sz="2000" b="1" dirty="0">
              <a:solidFill>
                <a:srgbClr val="FFFF00"/>
              </a:solidFill>
              <a:effectLst>
                <a:outerShdw blurRad="38100" dist="38100" dir="2700000" algn="tl">
                  <a:srgbClr val="000000">
                    <a:alpha val="43137"/>
                  </a:srgbClr>
                </a:outerShdw>
              </a:effectLst>
              <a:ea typeface="ＭＳ Ｐゴシック" panose="020B0600070205080204" pitchFamily="34" charset="-128"/>
            </a:endParaRPr>
          </a:p>
          <a:p>
            <a:pPr marL="0" indent="0">
              <a:buNone/>
            </a:pPr>
            <a:endParaRPr lang="en-US" altLang="en-US" sz="4000" b="1" dirty="0">
              <a:solidFill>
                <a:srgbClr val="FFCC00"/>
              </a:solidFill>
              <a:effectLst/>
              <a:ea typeface="ＭＳ Ｐゴシック" panose="020B0600070205080204" pitchFamily="34" charset="-128"/>
            </a:endParaRPr>
          </a:p>
        </p:txBody>
      </p:sp>
      <p:sp>
        <p:nvSpPr>
          <p:cNvPr id="4" name="Title 3"/>
          <p:cNvSpPr>
            <a:spLocks noGrp="1"/>
          </p:cNvSpPr>
          <p:nvPr>
            <p:ph type="title"/>
          </p:nvPr>
        </p:nvSpPr>
        <p:spPr>
          <a:xfrm>
            <a:off x="607485" y="110490"/>
            <a:ext cx="10968567" cy="1143000"/>
          </a:xfrm>
        </p:spPr>
        <p:txBody>
          <a:bodyPr/>
          <a:lstStyle/>
          <a:p>
            <a:r>
              <a:rPr lang="en-US" sz="3600" dirty="0"/>
              <a:t>Useful Conversation Starters </a:t>
            </a:r>
            <a:br>
              <a:rPr lang="en-US" sz="3600" dirty="0"/>
            </a:br>
            <a:r>
              <a:rPr lang="en-US" sz="3600" dirty="0"/>
              <a:t>That Demonstrate You’re a Collaborator</a:t>
            </a:r>
          </a:p>
        </p:txBody>
      </p:sp>
    </p:spTree>
    <p:extLst>
      <p:ext uri="{BB962C8B-B14F-4D97-AF65-F5344CB8AC3E}">
        <p14:creationId xmlns:p14="http://schemas.microsoft.com/office/powerpoint/2010/main" val="37412656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842356" y="117426"/>
            <a:ext cx="10286999" cy="1247824"/>
          </a:xfrm>
          <a:prstGeom prst="rect">
            <a:avLst/>
          </a:prstGeom>
          <a:solidFill>
            <a:schemeClr val="tx2">
              <a:lumMod val="75000"/>
            </a:schemeClr>
          </a:solidFill>
          <a:ln w="9525" cap="flat" cmpd="sng" algn="ctr">
            <a:solidFill>
              <a:schemeClr val="tx1"/>
            </a:solidFill>
            <a:prstDash val="solid"/>
            <a:round/>
            <a:headEnd type="none" w="med" len="med"/>
            <a:tailEnd type="none" w="med" len="me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p:txBody>
      </p:sp>
      <p:sp>
        <p:nvSpPr>
          <p:cNvPr id="18436" name="Content Placeholder 2"/>
          <p:cNvSpPr>
            <a:spLocks noGrp="1"/>
          </p:cNvSpPr>
          <p:nvPr>
            <p:ph idx="1"/>
          </p:nvPr>
        </p:nvSpPr>
        <p:spPr>
          <a:xfrm>
            <a:off x="454514" y="1580350"/>
            <a:ext cx="10968567" cy="5002756"/>
          </a:xfrm>
        </p:spPr>
        <p:txBody>
          <a:bodyPr/>
          <a:lstStyle/>
          <a:p>
            <a:pPr>
              <a:buFont typeface="Arial" panose="020B0604020202020204" pitchFamily="34" charset="0"/>
              <a:buChar char="•"/>
            </a:pPr>
            <a:r>
              <a:rPr lang="en-US" altLang="en-US" sz="27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I’m out of the prognosis business. Nothing is set in stone. Let’s make a plan to try to figure out what we’re going to do.</a:t>
            </a:r>
          </a:p>
          <a:p>
            <a:pPr>
              <a:buFont typeface="Arial" panose="020B0604020202020204" pitchFamily="34" charset="0"/>
              <a:buChar char="•"/>
            </a:pPr>
            <a:r>
              <a:rPr lang="en-US" altLang="en-US" sz="27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Before we go any further, let me know your worries or concerns.</a:t>
            </a:r>
          </a:p>
          <a:p>
            <a:pPr>
              <a:buFont typeface="Arial" panose="020B0604020202020204" pitchFamily="34" charset="0"/>
              <a:buChar char="•"/>
            </a:pPr>
            <a:r>
              <a:rPr lang="en-US" altLang="en-US" sz="27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Wow! That didn’t go the way we hoped it would! What did we learn?</a:t>
            </a:r>
          </a:p>
          <a:p>
            <a:pPr>
              <a:buFont typeface="Arial" panose="020B0604020202020204" pitchFamily="34" charset="0"/>
              <a:buChar char="•"/>
            </a:pPr>
            <a:r>
              <a:rPr lang="en-US" altLang="en-US" sz="27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Nobody really knows how long this will take. Let’s figure out what we want and how we’ll know we’re making progress.</a:t>
            </a:r>
          </a:p>
          <a:p>
            <a:pPr>
              <a:buFont typeface="Arial" panose="020B0604020202020204" pitchFamily="34" charset="0"/>
              <a:buChar char="•"/>
            </a:pPr>
            <a:r>
              <a:rPr lang="en-US" altLang="en-US" sz="27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This is going to be hard for awhile. My job is to help you get through the hard stuff as best we can.</a:t>
            </a:r>
          </a:p>
          <a:p>
            <a:pPr>
              <a:buFont typeface="Arial" panose="020B0604020202020204" pitchFamily="34" charset="0"/>
              <a:buChar char="•"/>
            </a:pPr>
            <a:r>
              <a:rPr lang="en-US" altLang="en-US" sz="2700" b="1" dirty="0">
                <a:solidFill>
                  <a:schemeClr val="accent3">
                    <a:lumMod val="40000"/>
                    <a:lumOff val="60000"/>
                  </a:schemeClr>
                </a:solidFill>
                <a:effectLst>
                  <a:outerShdw blurRad="38100" dist="38100" dir="2700000" algn="tl">
                    <a:srgbClr val="000000">
                      <a:alpha val="43137"/>
                    </a:srgbClr>
                  </a:outerShdw>
                </a:effectLst>
                <a:ea typeface="ＭＳ Ｐゴシック" panose="020B0600070205080204" pitchFamily="34" charset="-128"/>
              </a:rPr>
              <a:t>There’s something that will work. We just need to figure it out.</a:t>
            </a:r>
          </a:p>
          <a:p>
            <a:pPr marL="0" indent="0">
              <a:buNone/>
            </a:pPr>
            <a:endParaRPr lang="en-US" altLang="en-US" sz="2500" b="1" dirty="0">
              <a:solidFill>
                <a:srgbClr val="FFFF00"/>
              </a:solidFill>
              <a:effectLst>
                <a:outerShdw blurRad="38100" dist="38100" dir="2700000" algn="tl">
                  <a:srgbClr val="000000">
                    <a:alpha val="43137"/>
                  </a:srgbClr>
                </a:outerShdw>
              </a:effectLst>
              <a:ea typeface="ＭＳ Ｐゴシック" panose="020B0600070205080204" pitchFamily="34" charset="-128"/>
            </a:endParaRPr>
          </a:p>
          <a:p>
            <a:pPr marL="0" indent="0">
              <a:buNone/>
            </a:pPr>
            <a:endParaRPr lang="en-US" altLang="en-US" sz="4000" b="1" dirty="0">
              <a:solidFill>
                <a:srgbClr val="FFCC00"/>
              </a:solidFill>
              <a:effectLst/>
              <a:ea typeface="ＭＳ Ｐゴシック" panose="020B0600070205080204" pitchFamily="34" charset="-128"/>
            </a:endParaRPr>
          </a:p>
        </p:txBody>
      </p:sp>
      <p:sp>
        <p:nvSpPr>
          <p:cNvPr id="4" name="Title 3"/>
          <p:cNvSpPr>
            <a:spLocks noGrp="1"/>
          </p:cNvSpPr>
          <p:nvPr>
            <p:ph type="title"/>
          </p:nvPr>
        </p:nvSpPr>
        <p:spPr>
          <a:xfrm>
            <a:off x="607485" y="110490"/>
            <a:ext cx="10968567" cy="1143000"/>
          </a:xfrm>
        </p:spPr>
        <p:txBody>
          <a:bodyPr/>
          <a:lstStyle/>
          <a:p>
            <a:r>
              <a:rPr lang="en-US" sz="3600" dirty="0"/>
              <a:t>More Useful Conversation Starters </a:t>
            </a:r>
            <a:br>
              <a:rPr lang="en-US" sz="3600" dirty="0"/>
            </a:br>
            <a:r>
              <a:rPr lang="en-US" sz="3600" dirty="0"/>
              <a:t>That Demonstrate You’re a Collaborator</a:t>
            </a:r>
          </a:p>
        </p:txBody>
      </p:sp>
    </p:spTree>
    <p:extLst>
      <p:ext uri="{BB962C8B-B14F-4D97-AF65-F5344CB8AC3E}">
        <p14:creationId xmlns:p14="http://schemas.microsoft.com/office/powerpoint/2010/main" val="167902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p:spPr>
        <p:txBody>
          <a:bodyPr/>
          <a:lstStyle/>
          <a:p>
            <a:pPr>
              <a:defRPr/>
            </a:pPr>
            <a:r>
              <a:rPr lang="en-US" dirty="0"/>
              <a:t>Learning How to Make “Choices”</a:t>
            </a:r>
          </a:p>
        </p:txBody>
      </p:sp>
      <p:sp>
        <p:nvSpPr>
          <p:cNvPr id="3" name="Content Placeholder 2"/>
          <p:cNvSpPr>
            <a:spLocks noGrp="1"/>
          </p:cNvSpPr>
          <p:nvPr>
            <p:ph idx="1"/>
          </p:nvPr>
        </p:nvSpPr>
        <p:spPr>
          <a:xfrm>
            <a:off x="607485" y="2014250"/>
            <a:ext cx="10968567" cy="4497387"/>
          </a:xfrm>
        </p:spPr>
        <p:txBody>
          <a:bodyPr/>
          <a:lstStyle/>
          <a:p>
            <a:pPr>
              <a:defRPr/>
            </a:pPr>
            <a:r>
              <a:rPr lang="en-US" b="1" dirty="0"/>
              <a:t>We live in a world where everyone talks about people’s choices, that the people we work with have the right to choose and that our programs are based on choices. This is a good thing; however, its critical to make sure that people are really making choices.</a:t>
            </a:r>
          </a:p>
        </p:txBody>
      </p:sp>
    </p:spTree>
    <p:extLst>
      <p:ext uri="{BB962C8B-B14F-4D97-AF65-F5344CB8AC3E}">
        <p14:creationId xmlns:p14="http://schemas.microsoft.com/office/powerpoint/2010/main" val="3733436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1" name="Rectangle 3"/>
          <p:cNvSpPr>
            <a:spLocks noGrp="1" noChangeArrowheads="1"/>
          </p:cNvSpPr>
          <p:nvPr>
            <p:ph type="body" idx="1"/>
          </p:nvPr>
        </p:nvSpPr>
        <p:spPr>
          <a:xfrm>
            <a:off x="607483" y="2087563"/>
            <a:ext cx="10968567" cy="4497387"/>
          </a:xfrm>
        </p:spPr>
        <p:txBody>
          <a:bodyPr/>
          <a:lstStyle/>
          <a:p>
            <a:pPr algn="ctr" eaLnBrk="1" hangingPunct="1">
              <a:lnSpc>
                <a:spcPct val="90000"/>
              </a:lnSpc>
              <a:buFont typeface="Wingdings" charset="2"/>
              <a:buNone/>
              <a:defRPr/>
            </a:pPr>
            <a:r>
              <a:rPr lang="en-US" altLang="en-US" b="1" dirty="0">
                <a:ea typeface="ＭＳ Ｐゴシック" charset="-128"/>
              </a:rPr>
              <a:t>When choice is offered, of course, it is essential that the person being offered the choice have the information necessary for making a meaningful decision . . . without such information, being given a choice will feel more like a burden than a support for autonomy.</a:t>
            </a:r>
          </a:p>
          <a:p>
            <a:pPr algn="r" eaLnBrk="1" hangingPunct="1">
              <a:lnSpc>
                <a:spcPct val="90000"/>
              </a:lnSpc>
              <a:buFontTx/>
              <a:buChar char="-"/>
              <a:defRPr/>
            </a:pPr>
            <a:r>
              <a:rPr lang="en-US" altLang="en-US" sz="1800" dirty="0">
                <a:ea typeface="ＭＳ Ｐゴシック" charset="-128"/>
              </a:rPr>
              <a:t>Edward Deci, 1995</a:t>
            </a:r>
          </a:p>
          <a:p>
            <a:pPr algn="r" eaLnBrk="1" hangingPunct="1">
              <a:lnSpc>
                <a:spcPct val="90000"/>
              </a:lnSpc>
              <a:buFontTx/>
              <a:buNone/>
              <a:defRPr/>
            </a:pPr>
            <a:r>
              <a:rPr lang="en-US" altLang="en-US" sz="1800" dirty="0">
                <a:ea typeface="ＭＳ Ｐゴシック" charset="-128"/>
              </a:rPr>
              <a:t>Why We Do What We Do</a:t>
            </a:r>
          </a:p>
          <a:p>
            <a:pPr eaLnBrk="1" hangingPunct="1">
              <a:lnSpc>
                <a:spcPct val="90000"/>
              </a:lnSpc>
              <a:buFont typeface="Wingdings" charset="2"/>
              <a:buNone/>
              <a:defRPr/>
            </a:pPr>
            <a:endParaRPr lang="en-US" altLang="en-US" sz="1800" dirty="0">
              <a:ea typeface="ＭＳ Ｐゴシック" charset="-128"/>
            </a:endParaRPr>
          </a:p>
        </p:txBody>
      </p:sp>
      <p:sp>
        <p:nvSpPr>
          <p:cNvPr id="2" name="Title 1">
            <a:extLst>
              <a:ext uri="{FF2B5EF4-FFF2-40B4-BE49-F238E27FC236}">
                <a16:creationId xmlns:a16="http://schemas.microsoft.com/office/drawing/2014/main" id="{5FCFDEB6-A725-7AD5-39B1-7A1D6ADC39C1}"/>
              </a:ext>
            </a:extLst>
          </p:cNvPr>
          <p:cNvSpPr>
            <a:spLocks noGrp="1"/>
          </p:cNvSpPr>
          <p:nvPr>
            <p:ph type="title"/>
          </p:nvPr>
        </p:nvSpPr>
        <p:spPr>
          <a:xfrm>
            <a:off x="608013" y="273050"/>
            <a:ext cx="10968037" cy="1143000"/>
          </a:xfrm>
          <a:solidFill>
            <a:srgbClr val="00B050"/>
          </a:solidFill>
        </p:spPr>
        <p:txBody>
          <a:bodyPr/>
          <a:lstStyle/>
          <a:p>
            <a:pPr>
              <a:defRPr/>
            </a:pPr>
            <a:r>
              <a:rPr lang="en-US" dirty="0"/>
              <a:t>Learning How to Make “Choices”</a:t>
            </a:r>
          </a:p>
        </p:txBody>
      </p:sp>
    </p:spTree>
    <p:extLst>
      <p:ext uri="{BB962C8B-B14F-4D97-AF65-F5344CB8AC3E}">
        <p14:creationId xmlns:p14="http://schemas.microsoft.com/office/powerpoint/2010/main" val="1368146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Text Box 2"/>
          <p:cNvSpPr txBox="1">
            <a:spLocks noChangeArrowheads="1"/>
          </p:cNvSpPr>
          <p:nvPr/>
        </p:nvSpPr>
        <p:spPr bwMode="auto">
          <a:xfrm>
            <a:off x="1752600" y="69850"/>
            <a:ext cx="8720138" cy="554038"/>
          </a:xfrm>
          <a:prstGeom prst="rect">
            <a:avLst/>
          </a:prstGeom>
          <a:noFill/>
          <a:ln w="9525">
            <a:noFill/>
            <a:miter lim="800000"/>
            <a:headEnd/>
            <a:tailEnd/>
          </a:ln>
          <a:effectLst/>
        </p:spPr>
        <p:txBody>
          <a:bodyPr wrap="none">
            <a:spAutoFit/>
          </a:bodyPr>
          <a:lstStyle>
            <a:lvl1pPr>
              <a:tabLst>
                <a:tab pos="233363" algn="l"/>
                <a:tab pos="454025" algn="l"/>
              </a:tabLst>
              <a:defRPr sz="2400" b="1">
                <a:solidFill>
                  <a:schemeClr val="tx1"/>
                </a:solidFill>
                <a:latin typeface="Arial" charset="0"/>
                <a:ea typeface="ＭＳ Ｐゴシック" charset="-128"/>
              </a:defRPr>
            </a:lvl1pPr>
            <a:lvl2pPr marL="37931725" indent="-37474525">
              <a:tabLst>
                <a:tab pos="233363" algn="l"/>
                <a:tab pos="454025" algn="l"/>
              </a:tabLst>
              <a:defRPr sz="2400" b="1">
                <a:solidFill>
                  <a:schemeClr val="tx1"/>
                </a:solidFill>
                <a:latin typeface="Arial" charset="0"/>
                <a:ea typeface="ＭＳ Ｐゴシック" charset="-128"/>
              </a:defRPr>
            </a:lvl2pPr>
            <a:lvl3pPr>
              <a:tabLst>
                <a:tab pos="233363" algn="l"/>
                <a:tab pos="454025" algn="l"/>
              </a:tabLst>
              <a:defRPr sz="2400" b="1">
                <a:solidFill>
                  <a:schemeClr val="tx1"/>
                </a:solidFill>
                <a:latin typeface="Arial" charset="0"/>
                <a:ea typeface="ＭＳ Ｐゴシック" charset="-128"/>
              </a:defRPr>
            </a:lvl3pPr>
            <a:lvl4pPr>
              <a:tabLst>
                <a:tab pos="233363" algn="l"/>
                <a:tab pos="454025" algn="l"/>
              </a:tabLst>
              <a:defRPr sz="2400" b="1">
                <a:solidFill>
                  <a:schemeClr val="tx1"/>
                </a:solidFill>
                <a:latin typeface="Arial" charset="0"/>
                <a:ea typeface="ＭＳ Ｐゴシック" charset="-128"/>
              </a:defRPr>
            </a:lvl4pPr>
            <a:lvl5pPr>
              <a:tabLst>
                <a:tab pos="233363" algn="l"/>
                <a:tab pos="454025" algn="l"/>
              </a:tabLst>
              <a:defRPr sz="2400" b="1">
                <a:solidFill>
                  <a:schemeClr val="tx1"/>
                </a:solidFill>
                <a:latin typeface="Arial" charset="0"/>
                <a:ea typeface="ＭＳ Ｐゴシック" charset="-128"/>
              </a:defRPr>
            </a:lvl5pPr>
            <a:lvl6pPr marL="457200" eaLnBrk="0" fontAlgn="base" hangingPunct="0">
              <a:spcBef>
                <a:spcPct val="0"/>
              </a:spcBef>
              <a:spcAft>
                <a:spcPct val="0"/>
              </a:spcAft>
              <a:tabLst>
                <a:tab pos="233363" algn="l"/>
                <a:tab pos="454025" algn="l"/>
              </a:tabLst>
              <a:defRPr sz="2400" b="1">
                <a:solidFill>
                  <a:schemeClr val="tx1"/>
                </a:solidFill>
                <a:latin typeface="Arial" charset="0"/>
                <a:ea typeface="ＭＳ Ｐゴシック" charset="-128"/>
              </a:defRPr>
            </a:lvl6pPr>
            <a:lvl7pPr marL="914400" eaLnBrk="0" fontAlgn="base" hangingPunct="0">
              <a:spcBef>
                <a:spcPct val="0"/>
              </a:spcBef>
              <a:spcAft>
                <a:spcPct val="0"/>
              </a:spcAft>
              <a:tabLst>
                <a:tab pos="233363" algn="l"/>
                <a:tab pos="454025" algn="l"/>
              </a:tabLst>
              <a:defRPr sz="2400" b="1">
                <a:solidFill>
                  <a:schemeClr val="tx1"/>
                </a:solidFill>
                <a:latin typeface="Arial" charset="0"/>
                <a:ea typeface="ＭＳ Ｐゴシック" charset="-128"/>
              </a:defRPr>
            </a:lvl7pPr>
            <a:lvl8pPr marL="1371600" eaLnBrk="0" fontAlgn="base" hangingPunct="0">
              <a:spcBef>
                <a:spcPct val="0"/>
              </a:spcBef>
              <a:spcAft>
                <a:spcPct val="0"/>
              </a:spcAft>
              <a:tabLst>
                <a:tab pos="233363" algn="l"/>
                <a:tab pos="454025" algn="l"/>
              </a:tabLst>
              <a:defRPr sz="2400" b="1">
                <a:solidFill>
                  <a:schemeClr val="tx1"/>
                </a:solidFill>
                <a:latin typeface="Arial" charset="0"/>
                <a:ea typeface="ＭＳ Ｐゴシック" charset="-128"/>
              </a:defRPr>
            </a:lvl8pPr>
            <a:lvl9pPr marL="1828800" eaLnBrk="0" fontAlgn="base" hangingPunct="0">
              <a:spcBef>
                <a:spcPct val="0"/>
              </a:spcBef>
              <a:spcAft>
                <a:spcPct val="0"/>
              </a:spcAft>
              <a:tabLst>
                <a:tab pos="233363" algn="l"/>
                <a:tab pos="454025" algn="l"/>
              </a:tabLst>
              <a:defRPr sz="2400" b="1">
                <a:solidFill>
                  <a:schemeClr val="tx1"/>
                </a:solidFill>
                <a:latin typeface="Arial" charset="0"/>
                <a:ea typeface="ＭＳ Ｐゴシック" charset="-128"/>
              </a:defRPr>
            </a:lvl9pPr>
          </a:lstStyle>
          <a:p>
            <a:pPr eaLnBrk="0" fontAlgn="base" hangingPunct="0">
              <a:spcBef>
                <a:spcPct val="0"/>
              </a:spcBef>
              <a:spcAft>
                <a:spcPct val="0"/>
              </a:spcAft>
              <a:defRPr/>
            </a:pPr>
            <a:r>
              <a:rPr lang="en-US" altLang="en-US" sz="3000" dirty="0">
                <a:solidFill>
                  <a:srgbClr val="FFFF00"/>
                </a:solidFill>
                <a:effectLst>
                  <a:outerShdw blurRad="38100" dist="38100" dir="2700000" algn="tl">
                    <a:srgbClr val="000000"/>
                  </a:outerShdw>
                </a:effectLst>
                <a:latin typeface="Stone Sans ITC TT-Semi" charset="0"/>
              </a:rPr>
              <a:t>A Hierarchy of Learning How to Make Choices:</a:t>
            </a:r>
          </a:p>
        </p:txBody>
      </p:sp>
      <p:sp>
        <p:nvSpPr>
          <p:cNvPr id="2" name="Isosceles Triangle 1"/>
          <p:cNvSpPr/>
          <p:nvPr/>
        </p:nvSpPr>
        <p:spPr bwMode="auto">
          <a:xfrm>
            <a:off x="1752600" y="666750"/>
            <a:ext cx="8839200" cy="5410200"/>
          </a:xfrm>
          <a:prstGeom prst="triangle">
            <a:avLst/>
          </a:prstGeom>
          <a:noFill/>
          <a:ln w="95250" cap="flat" cmpd="sng" algn="ctr">
            <a:solidFill>
              <a:schemeClr val="accent3">
                <a:lumMod val="75000"/>
              </a:schemeClr>
            </a:solidFill>
            <a:prstDash val="sysDash"/>
            <a:round/>
            <a:headEnd type="none" w="med" len="med"/>
            <a:tailEnd type="none" w="med" len="med"/>
          </a:ln>
          <a:effectLst/>
        </p:spPr>
        <p:txBody>
          <a:bodyPr/>
          <a:lstStyle/>
          <a:p>
            <a:pPr eaLnBrk="0" fontAlgn="base" hangingPunct="0">
              <a:spcBef>
                <a:spcPct val="0"/>
              </a:spcBef>
              <a:spcAft>
                <a:spcPct val="0"/>
              </a:spcAft>
              <a:defRPr/>
            </a:pPr>
            <a:endParaRPr lang="en-US" b="1">
              <a:solidFill>
                <a:srgbClr val="FFFFFF"/>
              </a:solidFill>
              <a:effectLst>
                <a:outerShdw blurRad="38100" dist="38100" dir="2700000" algn="tl">
                  <a:srgbClr val="000000">
                    <a:alpha val="43137"/>
                  </a:srgbClr>
                </a:outerShdw>
              </a:effectLst>
              <a:ea typeface="ＭＳ Ｐゴシック" panose="020B0600070205080204" pitchFamily="34" charset="-128"/>
            </a:endParaRPr>
          </a:p>
        </p:txBody>
      </p:sp>
      <p:sp>
        <p:nvSpPr>
          <p:cNvPr id="144388" name="TextBox 2"/>
          <p:cNvSpPr txBox="1">
            <a:spLocks noChangeArrowheads="1"/>
          </p:cNvSpPr>
          <p:nvPr/>
        </p:nvSpPr>
        <p:spPr bwMode="auto">
          <a:xfrm>
            <a:off x="1595439" y="5092700"/>
            <a:ext cx="90519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buClrTx/>
              <a:buSzTx/>
              <a:buFontTx/>
              <a:buNone/>
            </a:pPr>
            <a:r>
              <a:rPr lang="en-US" altLang="en-US" sz="2400" b="1">
                <a:solidFill>
                  <a:srgbClr val="FFFF00"/>
                </a:solidFill>
              </a:rPr>
              <a:t>Cause and Effect Learning</a:t>
            </a:r>
          </a:p>
          <a:p>
            <a:pPr algn="ctr" eaLnBrk="0" fontAlgn="base" hangingPunct="0">
              <a:spcBef>
                <a:spcPct val="0"/>
              </a:spcBef>
              <a:spcAft>
                <a:spcPct val="0"/>
              </a:spcAft>
              <a:buClrTx/>
              <a:buSzTx/>
              <a:buFontTx/>
              <a:buNone/>
            </a:pPr>
            <a:r>
              <a:rPr lang="en-US" altLang="en-US" sz="2400" b="1">
                <a:solidFill>
                  <a:srgbClr val="FFFFFF"/>
                </a:solidFill>
              </a:rPr>
              <a:t>(Feeling and remembering the natural results of what you do)</a:t>
            </a:r>
          </a:p>
        </p:txBody>
      </p:sp>
      <p:sp>
        <p:nvSpPr>
          <p:cNvPr id="144389" name="TextBox 3"/>
          <p:cNvSpPr txBox="1">
            <a:spLocks noChangeArrowheads="1"/>
          </p:cNvSpPr>
          <p:nvPr/>
        </p:nvSpPr>
        <p:spPr bwMode="auto">
          <a:xfrm>
            <a:off x="3559175" y="4219576"/>
            <a:ext cx="522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buClrTx/>
              <a:buSzTx/>
              <a:buFontTx/>
              <a:buNone/>
            </a:pPr>
            <a:r>
              <a:rPr lang="en-US" altLang="en-US" sz="2400" b="1">
                <a:solidFill>
                  <a:srgbClr val="FFFF00"/>
                </a:solidFill>
              </a:rPr>
              <a:t>Either - Or Choice </a:t>
            </a:r>
            <a:r>
              <a:rPr lang="en-US" altLang="en-US" sz="2400" b="1">
                <a:solidFill>
                  <a:srgbClr val="FFFFFF"/>
                </a:solidFill>
              </a:rPr>
              <a:t>(Forced Choice)</a:t>
            </a:r>
          </a:p>
        </p:txBody>
      </p:sp>
      <p:sp>
        <p:nvSpPr>
          <p:cNvPr id="144390" name="TextBox 4"/>
          <p:cNvSpPr txBox="1">
            <a:spLocks noChangeArrowheads="1"/>
          </p:cNvSpPr>
          <p:nvPr/>
        </p:nvSpPr>
        <p:spPr bwMode="auto">
          <a:xfrm>
            <a:off x="3363914" y="2976563"/>
            <a:ext cx="56165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buClrTx/>
              <a:buSzTx/>
              <a:buFontTx/>
              <a:buNone/>
            </a:pPr>
            <a:r>
              <a:rPr lang="en-US" altLang="en-US" sz="2400" b="1">
                <a:solidFill>
                  <a:srgbClr val="FFFF00"/>
                </a:solidFill>
              </a:rPr>
              <a:t>Choose from A Predetermined Group</a:t>
            </a:r>
          </a:p>
          <a:p>
            <a:pPr algn="ctr" eaLnBrk="0" fontAlgn="base" hangingPunct="0">
              <a:spcBef>
                <a:spcPct val="0"/>
              </a:spcBef>
              <a:spcAft>
                <a:spcPct val="0"/>
              </a:spcAft>
              <a:buClrTx/>
              <a:buSzTx/>
              <a:buFontTx/>
              <a:buNone/>
            </a:pPr>
            <a:r>
              <a:rPr lang="en-US" altLang="en-US" sz="2400" b="1">
                <a:solidFill>
                  <a:srgbClr val="FFFFFF"/>
                </a:solidFill>
              </a:rPr>
              <a:t>(Fixed Choice)</a:t>
            </a:r>
          </a:p>
        </p:txBody>
      </p:sp>
      <p:sp>
        <p:nvSpPr>
          <p:cNvPr id="144391" name="TextBox 5"/>
          <p:cNvSpPr txBox="1">
            <a:spLocks noChangeArrowheads="1"/>
          </p:cNvSpPr>
          <p:nvPr/>
        </p:nvSpPr>
        <p:spPr bwMode="auto">
          <a:xfrm>
            <a:off x="4935539" y="1733551"/>
            <a:ext cx="2473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buClrTx/>
              <a:buSzTx/>
              <a:buFontTx/>
              <a:buNone/>
            </a:pPr>
            <a:r>
              <a:rPr lang="en-US" altLang="en-US" sz="2400" b="1">
                <a:solidFill>
                  <a:srgbClr val="FFFF00"/>
                </a:solidFill>
              </a:rPr>
              <a:t>Anything Goes!</a:t>
            </a:r>
          </a:p>
          <a:p>
            <a:pPr algn="ctr" eaLnBrk="0" fontAlgn="base" hangingPunct="0">
              <a:spcBef>
                <a:spcPct val="0"/>
              </a:spcBef>
              <a:spcAft>
                <a:spcPct val="0"/>
              </a:spcAft>
              <a:buClrTx/>
              <a:buSzTx/>
              <a:buFontTx/>
              <a:buNone/>
            </a:pPr>
            <a:r>
              <a:rPr lang="en-US" altLang="en-US" sz="2400" b="1">
                <a:solidFill>
                  <a:srgbClr val="FFFFFF"/>
                </a:solidFill>
              </a:rPr>
              <a:t>(Free Choice)</a:t>
            </a:r>
          </a:p>
        </p:txBody>
      </p:sp>
      <p:sp>
        <p:nvSpPr>
          <p:cNvPr id="7" name="Curved Up Arrow 6"/>
          <p:cNvSpPr/>
          <p:nvPr/>
        </p:nvSpPr>
        <p:spPr bwMode="auto">
          <a:xfrm rot="16444080">
            <a:off x="8935245" y="4352132"/>
            <a:ext cx="1287462" cy="1095375"/>
          </a:xfrm>
          <a:prstGeom prst="curvedUpArrow">
            <a:avLst/>
          </a:prstGeom>
          <a:solidFill>
            <a:srgbClr val="FF0000"/>
          </a:solidFill>
          <a:ln w="9525" cap="flat" cmpd="sng" algn="ctr">
            <a:solidFill>
              <a:srgbClr val="FFC000"/>
            </a:solidFill>
            <a:prstDash val="solid"/>
            <a:round/>
            <a:headEnd type="none" w="med" len="med"/>
            <a:tailEnd type="none" w="med" len="med"/>
          </a:ln>
          <a:effectLst/>
        </p:spPr>
        <p:txBody>
          <a:bodyPr/>
          <a:lstStyle/>
          <a:p>
            <a:pPr eaLnBrk="0" fontAlgn="base" hangingPunct="0">
              <a:spcBef>
                <a:spcPct val="0"/>
              </a:spcBef>
              <a:spcAft>
                <a:spcPct val="0"/>
              </a:spcAft>
              <a:defRPr/>
            </a:pPr>
            <a:endParaRPr lang="en-US" b="1">
              <a:solidFill>
                <a:srgbClr val="FFFFFF"/>
              </a:solidFill>
              <a:effectLst>
                <a:outerShdw blurRad="38100" dist="38100" dir="2700000" algn="tl">
                  <a:srgbClr val="000000">
                    <a:alpha val="43137"/>
                  </a:srgbClr>
                </a:outerShdw>
              </a:effectLst>
              <a:ea typeface="ＭＳ Ｐゴシック" panose="020B0600070205080204" pitchFamily="34" charset="-128"/>
            </a:endParaRPr>
          </a:p>
        </p:txBody>
      </p:sp>
      <p:sp>
        <p:nvSpPr>
          <p:cNvPr id="8" name="Curved Down Arrow 7"/>
          <p:cNvSpPr/>
          <p:nvPr/>
        </p:nvSpPr>
        <p:spPr bwMode="auto">
          <a:xfrm rot="16016661">
            <a:off x="1934369" y="3185319"/>
            <a:ext cx="1536700" cy="1243012"/>
          </a:xfrm>
          <a:prstGeom prst="curvedDownArrow">
            <a:avLst/>
          </a:prstGeom>
          <a:solidFill>
            <a:srgbClr val="FF0000"/>
          </a:solidFill>
          <a:ln w="9525" cap="flat" cmpd="sng" algn="ctr">
            <a:solidFill>
              <a:srgbClr val="FFC000"/>
            </a:solidFill>
            <a:prstDash val="solid"/>
            <a:round/>
            <a:headEnd type="none" w="med" len="med"/>
            <a:tailEnd type="none" w="med" len="med"/>
          </a:ln>
          <a:effectLst/>
        </p:spPr>
        <p:txBody>
          <a:bodyPr/>
          <a:lstStyle/>
          <a:p>
            <a:pPr eaLnBrk="0" fontAlgn="base" hangingPunct="0">
              <a:spcBef>
                <a:spcPct val="0"/>
              </a:spcBef>
              <a:spcAft>
                <a:spcPct val="0"/>
              </a:spcAft>
              <a:defRPr/>
            </a:pPr>
            <a:endParaRPr lang="en-US" b="1">
              <a:solidFill>
                <a:srgbClr val="FFFFFF"/>
              </a:solidFill>
              <a:effectLst>
                <a:outerShdw blurRad="38100" dist="38100" dir="2700000" algn="tl">
                  <a:srgbClr val="000000">
                    <a:alpha val="43137"/>
                  </a:srgbClr>
                </a:outerShdw>
              </a:effectLst>
              <a:ea typeface="ＭＳ Ｐゴシック" panose="020B0600070205080204" pitchFamily="34" charset="-128"/>
            </a:endParaRPr>
          </a:p>
        </p:txBody>
      </p:sp>
      <p:sp>
        <p:nvSpPr>
          <p:cNvPr id="10" name="Curved Up Arrow 9"/>
          <p:cNvSpPr/>
          <p:nvPr/>
        </p:nvSpPr>
        <p:spPr bwMode="auto">
          <a:xfrm rot="16444080">
            <a:off x="7744620" y="1866107"/>
            <a:ext cx="1287462" cy="1095375"/>
          </a:xfrm>
          <a:prstGeom prst="curvedUpArrow">
            <a:avLst/>
          </a:prstGeom>
          <a:solidFill>
            <a:srgbClr val="FF0000"/>
          </a:solidFill>
          <a:ln w="9525" cap="flat" cmpd="sng" algn="ctr">
            <a:solidFill>
              <a:srgbClr val="FFC000"/>
            </a:solidFill>
            <a:prstDash val="solid"/>
            <a:round/>
            <a:headEnd type="none" w="med" len="med"/>
            <a:tailEnd type="none" w="med" len="med"/>
          </a:ln>
          <a:effectLst/>
        </p:spPr>
        <p:txBody>
          <a:bodyPr/>
          <a:lstStyle/>
          <a:p>
            <a:pPr eaLnBrk="0" fontAlgn="base" hangingPunct="0">
              <a:spcBef>
                <a:spcPct val="0"/>
              </a:spcBef>
              <a:spcAft>
                <a:spcPct val="0"/>
              </a:spcAft>
              <a:defRPr/>
            </a:pPr>
            <a:endParaRPr lang="en-US" b="1">
              <a:solidFill>
                <a:srgbClr val="FFFFFF"/>
              </a:solidFill>
              <a:effectLst>
                <a:outerShdw blurRad="38100" dist="38100" dir="2700000" algn="tl">
                  <a:srgbClr val="000000">
                    <a:alpha val="43137"/>
                  </a:srgbClr>
                </a:outerShdw>
              </a:effectLst>
              <a:ea typeface="ＭＳ Ｐゴシック" panose="020B0600070205080204" pitchFamily="34" charset="-128"/>
            </a:endParaRPr>
          </a:p>
        </p:txBody>
      </p:sp>
    </p:spTree>
    <p:extLst>
      <p:ext uri="{BB962C8B-B14F-4D97-AF65-F5344CB8AC3E}">
        <p14:creationId xmlns:p14="http://schemas.microsoft.com/office/powerpoint/2010/main" val="17457459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1" y="26988"/>
            <a:ext cx="8226425" cy="1143000"/>
          </a:xfrm>
        </p:spPr>
        <p:txBody>
          <a:bodyPr/>
          <a:lstStyle/>
          <a:p>
            <a:pPr>
              <a:defRPr/>
            </a:pPr>
            <a:r>
              <a:rPr lang="en-US" sz="3600" dirty="0">
                <a:solidFill>
                  <a:srgbClr val="00B0F0"/>
                </a:solidFill>
              </a:rPr>
              <a:t>Choice and the People We Support</a:t>
            </a:r>
          </a:p>
        </p:txBody>
      </p:sp>
      <p:sp>
        <p:nvSpPr>
          <p:cNvPr id="3" name="Content Placeholder 2"/>
          <p:cNvSpPr>
            <a:spLocks noGrp="1"/>
          </p:cNvSpPr>
          <p:nvPr>
            <p:ph idx="1"/>
          </p:nvPr>
        </p:nvSpPr>
        <p:spPr>
          <a:xfrm>
            <a:off x="610129" y="1600200"/>
            <a:ext cx="10619509" cy="4497388"/>
          </a:xfrm>
        </p:spPr>
        <p:txBody>
          <a:bodyPr/>
          <a:lstStyle/>
          <a:p>
            <a:pPr>
              <a:defRPr/>
            </a:pPr>
            <a:r>
              <a:rPr lang="en-US" sz="2800" b="1" dirty="0"/>
              <a:t>What may have started as a choice often does not end as a choice! </a:t>
            </a:r>
          </a:p>
          <a:p>
            <a:pPr>
              <a:defRPr/>
            </a:pPr>
            <a:endParaRPr lang="en-US" sz="2800" b="1" dirty="0"/>
          </a:p>
          <a:p>
            <a:pPr>
              <a:defRPr/>
            </a:pPr>
            <a:r>
              <a:rPr lang="en-US" sz="2800" b="1" dirty="0"/>
              <a:t>For many people there is a momentum (or a compulsion/obsession or perseveration) to behavior that results in people losing control of their behavior</a:t>
            </a:r>
          </a:p>
          <a:p>
            <a:pPr>
              <a:defRPr/>
            </a:pPr>
            <a:endParaRPr lang="en-US" sz="2800" b="1" dirty="0"/>
          </a:p>
          <a:p>
            <a:pPr>
              <a:defRPr/>
            </a:pPr>
            <a:r>
              <a:rPr lang="en-US" sz="2800" b="1" dirty="0"/>
              <a:t>When this happens we roll with it. We don’t discharge or terminate our services, we work to help people to overcome or change the pattern. We keep on trying. That’s who we are, that’s what we do.</a:t>
            </a:r>
          </a:p>
        </p:txBody>
      </p:sp>
      <p:sp>
        <p:nvSpPr>
          <p:cNvPr id="4" name="Title 1">
            <a:extLst>
              <a:ext uri="{FF2B5EF4-FFF2-40B4-BE49-F238E27FC236}">
                <a16:creationId xmlns:a16="http://schemas.microsoft.com/office/drawing/2014/main" id="{A5384270-D2E6-8F79-FBAB-0A67D9DF4B58}"/>
              </a:ext>
            </a:extLst>
          </p:cNvPr>
          <p:cNvSpPr txBox="1">
            <a:spLocks/>
          </p:cNvSpPr>
          <p:nvPr/>
        </p:nvSpPr>
        <p:spPr bwMode="black">
          <a:xfrm>
            <a:off x="610129" y="327819"/>
            <a:ext cx="10968567" cy="1143000"/>
          </a:xfrm>
          <a:prstGeom prst="rect">
            <a:avLst/>
          </a:prstGeom>
          <a:solidFill>
            <a:srgbClr val="00B050"/>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ＭＳ Ｐゴシック" pitchFamily="-109" charset="-128"/>
                <a:cs typeface="ＭＳ Ｐゴシック" pitchFamily="-109" charset="-128"/>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9pPr>
          </a:lstStyle>
          <a:p>
            <a:pPr>
              <a:defRPr/>
            </a:pPr>
            <a:r>
              <a:rPr lang="en-US" kern="0"/>
              <a:t>Learning How to Make “Choices”</a:t>
            </a:r>
            <a:endParaRPr lang="en-US" kern="0" dirty="0"/>
          </a:p>
        </p:txBody>
      </p:sp>
    </p:spTree>
    <p:extLst>
      <p:ext uri="{BB962C8B-B14F-4D97-AF65-F5344CB8AC3E}">
        <p14:creationId xmlns:p14="http://schemas.microsoft.com/office/powerpoint/2010/main" val="2911813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64386" y="174662"/>
            <a:ext cx="11825555" cy="6493266"/>
          </a:xfrm>
          <a:solidFill>
            <a:srgbClr val="002060"/>
          </a:solidFill>
        </p:spPr>
        <p:txBody>
          <a:bodyPr>
            <a:normAutofit fontScale="90000"/>
          </a:bodyPr>
          <a:lstStyle/>
          <a:p>
            <a:r>
              <a:rPr lang="en-US" b="1" dirty="0">
                <a:effectLst>
                  <a:outerShdw blurRad="38100" dist="38100" dir="2700000" algn="tl">
                    <a:srgbClr val="000000">
                      <a:alpha val="43137"/>
                    </a:srgbClr>
                  </a:outerShdw>
                </a:effectLst>
              </a:rPr>
              <a:t>We are imperfect people trying to apply imperfect evidence to support our imperfect interventions to complex people in imperfect settings . . .</a:t>
            </a:r>
            <a:br>
              <a:rPr lang="en-US" b="1" dirty="0">
                <a:effectLst>
                  <a:outerShdw blurRad="38100" dist="38100" dir="2700000" algn="tl">
                    <a:srgbClr val="000000">
                      <a:alpha val="43137"/>
                    </a:srgbClr>
                  </a:outerShdw>
                </a:effectLst>
              </a:rPr>
            </a:b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so  . . . </a:t>
            </a:r>
            <a:br>
              <a:rPr lang="en-US" b="1" dirty="0">
                <a:effectLst>
                  <a:outerShdw blurRad="38100" dist="38100" dir="2700000" algn="tl">
                    <a:srgbClr val="000000">
                      <a:alpha val="43137"/>
                    </a:srgbClr>
                  </a:outerShdw>
                </a:effectLst>
              </a:rPr>
            </a:b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We need to figure out a rational manner to define rational measures so that rational people can reach rational conclusions.</a:t>
            </a:r>
          </a:p>
        </p:txBody>
      </p:sp>
    </p:spTree>
    <p:extLst>
      <p:ext uri="{BB962C8B-B14F-4D97-AF65-F5344CB8AC3E}">
        <p14:creationId xmlns:p14="http://schemas.microsoft.com/office/powerpoint/2010/main" val="825828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6200000">
            <a:off x="-3139518" y="3186616"/>
            <a:ext cx="6838603" cy="338554"/>
          </a:xfrm>
          <a:prstGeom prst="rect">
            <a:avLst/>
          </a:prstGeom>
          <a:solidFill>
            <a:srgbClr val="FF0000">
              <a:alpha val="17000"/>
            </a:srgbClr>
          </a:solidFill>
        </p:spPr>
        <p:txBody>
          <a:bodyPr wrap="none" rtlCol="0">
            <a:spAutoFit/>
          </a:bodyPr>
          <a:lstStyle/>
          <a:p>
            <a:r>
              <a:rPr lang="en-US" sz="1600" b="1" dirty="0">
                <a:solidFill>
                  <a:schemeClr val="accent2">
                    <a:lumMod val="40000"/>
                    <a:lumOff val="60000"/>
                  </a:schemeClr>
                </a:solidFill>
              </a:rPr>
              <a:t>A FRAMEWORK FOR ONGOING DEVELOPMENT OF INTERVENTION</a:t>
            </a:r>
          </a:p>
        </p:txBody>
      </p:sp>
      <p:sp>
        <p:nvSpPr>
          <p:cNvPr id="5" name="TextBox 4"/>
          <p:cNvSpPr txBox="1"/>
          <p:nvPr/>
        </p:nvSpPr>
        <p:spPr>
          <a:xfrm>
            <a:off x="584767" y="633848"/>
            <a:ext cx="3615029" cy="2277547"/>
          </a:xfrm>
          <a:prstGeom prst="rect">
            <a:avLst/>
          </a:prstGeom>
          <a:solidFill>
            <a:schemeClr val="accent1">
              <a:lumMod val="60000"/>
              <a:lumOff val="40000"/>
            </a:schemeClr>
          </a:solidFill>
          <a:ln>
            <a:solidFill>
              <a:schemeClr val="tx1"/>
            </a:solidFill>
          </a:ln>
        </p:spPr>
        <p:txBody>
          <a:bodyPr wrap="none" rtlCol="0">
            <a:spAutoFit/>
          </a:bodyPr>
          <a:lstStyle/>
          <a:p>
            <a:pPr algn="ctr"/>
            <a:r>
              <a:rPr lang="en-US" b="1" dirty="0">
                <a:effectLst>
                  <a:outerShdw blurRad="38100" dist="38100" dir="2700000" algn="tl">
                    <a:srgbClr val="000000">
                      <a:alpha val="43137"/>
                    </a:srgbClr>
                  </a:outerShdw>
                </a:effectLst>
              </a:rPr>
              <a:t>WHAT IS THE PROBLEM?</a:t>
            </a:r>
          </a:p>
          <a:p>
            <a:pPr algn="ctr"/>
            <a:r>
              <a:rPr lang="en-US" dirty="0">
                <a:solidFill>
                  <a:srgbClr val="C00000"/>
                </a:solidFill>
              </a:rPr>
              <a:t>Objective</a:t>
            </a:r>
          </a:p>
          <a:p>
            <a:pPr algn="ctr"/>
            <a:r>
              <a:rPr lang="en-US" dirty="0">
                <a:solidFill>
                  <a:srgbClr val="C00000"/>
                </a:solidFill>
              </a:rPr>
              <a:t>Observable</a:t>
            </a:r>
          </a:p>
          <a:p>
            <a:pPr algn="ctr"/>
            <a:r>
              <a:rPr lang="en-US" dirty="0">
                <a:solidFill>
                  <a:srgbClr val="C00000"/>
                </a:solidFill>
              </a:rPr>
              <a:t>Measureable</a:t>
            </a:r>
          </a:p>
          <a:p>
            <a:pPr algn="ctr"/>
            <a:r>
              <a:rPr lang="en-US" sz="1600" b="1" dirty="0">
                <a:effectLst>
                  <a:outerShdw blurRad="38100" dist="38100" dir="2700000" algn="tl">
                    <a:srgbClr val="000000">
                      <a:alpha val="43137"/>
                    </a:srgbClr>
                  </a:outerShdw>
                </a:effectLst>
              </a:rPr>
              <a:t>WHAT IS THE VALUED OUTCOME?</a:t>
            </a:r>
          </a:p>
          <a:p>
            <a:pPr algn="ctr"/>
            <a:r>
              <a:rPr lang="en-US" dirty="0">
                <a:solidFill>
                  <a:srgbClr val="C00000"/>
                </a:solidFill>
              </a:rPr>
              <a:t>Personal</a:t>
            </a:r>
          </a:p>
          <a:p>
            <a:pPr algn="ctr"/>
            <a:r>
              <a:rPr lang="en-US" dirty="0">
                <a:solidFill>
                  <a:srgbClr val="C00000"/>
                </a:solidFill>
              </a:rPr>
              <a:t>Meaningful</a:t>
            </a:r>
          </a:p>
          <a:p>
            <a:pPr algn="ctr"/>
            <a:r>
              <a:rPr lang="en-US" dirty="0">
                <a:solidFill>
                  <a:srgbClr val="C00000"/>
                </a:solidFill>
              </a:rPr>
              <a:t>Aspirational</a:t>
            </a:r>
          </a:p>
        </p:txBody>
      </p:sp>
      <p:sp>
        <p:nvSpPr>
          <p:cNvPr id="7" name="TextBox 6"/>
          <p:cNvSpPr txBox="1"/>
          <p:nvPr/>
        </p:nvSpPr>
        <p:spPr>
          <a:xfrm>
            <a:off x="1277908" y="3365225"/>
            <a:ext cx="2327753" cy="369332"/>
          </a:xfrm>
          <a:prstGeom prst="rect">
            <a:avLst/>
          </a:prstGeom>
          <a:solidFill>
            <a:srgbClr val="EC0D08"/>
          </a:solidFill>
          <a:ln>
            <a:solidFill>
              <a:schemeClr val="tx1"/>
            </a:solidFill>
          </a:ln>
        </p:spPr>
        <p:txBody>
          <a:bodyPr wrap="none" rtlCol="0" anchor="ctr">
            <a:spAutoFit/>
          </a:bodyPr>
          <a:lstStyle/>
          <a:p>
            <a:r>
              <a:rPr lang="en-US" sz="1600" b="1" dirty="0"/>
              <a:t>THEORY OF CAUSE </a:t>
            </a:r>
            <a:r>
              <a:rPr lang="en-US" b="1" dirty="0"/>
              <a:t>1</a:t>
            </a:r>
          </a:p>
        </p:txBody>
      </p:sp>
      <p:sp>
        <p:nvSpPr>
          <p:cNvPr id="9" name="TextBox 8"/>
          <p:cNvSpPr txBox="1"/>
          <p:nvPr/>
        </p:nvSpPr>
        <p:spPr>
          <a:xfrm>
            <a:off x="9885106" y="6015685"/>
            <a:ext cx="2120068" cy="369332"/>
          </a:xfrm>
          <a:prstGeom prst="rect">
            <a:avLst/>
          </a:prstGeom>
          <a:noFill/>
        </p:spPr>
        <p:txBody>
          <a:bodyPr wrap="none" rtlCol="0" anchor="t">
            <a:spAutoFit/>
          </a:bodyPr>
          <a:lstStyle/>
          <a:p>
            <a:pPr algn="ctr"/>
            <a:r>
              <a:rPr lang="en-US" b="1" dirty="0">
                <a:solidFill>
                  <a:srgbClr val="FFFF00"/>
                </a:solidFill>
              </a:rPr>
              <a:t>THEORY OF CAUSE 2</a:t>
            </a:r>
          </a:p>
        </p:txBody>
      </p:sp>
      <p:sp>
        <p:nvSpPr>
          <p:cNvPr id="10" name="TextBox 9"/>
          <p:cNvSpPr txBox="1"/>
          <p:nvPr/>
        </p:nvSpPr>
        <p:spPr>
          <a:xfrm>
            <a:off x="1026274" y="5277657"/>
            <a:ext cx="2576732" cy="1138773"/>
          </a:xfrm>
          <a:prstGeom prst="rect">
            <a:avLst/>
          </a:prstGeom>
          <a:solidFill>
            <a:srgbClr val="FFC000"/>
          </a:solidFill>
          <a:ln>
            <a:solidFill>
              <a:schemeClr val="tx1"/>
            </a:solidFill>
          </a:ln>
        </p:spPr>
        <p:txBody>
          <a:bodyPr wrap="none" rtlCol="0">
            <a:spAutoFit/>
          </a:bodyPr>
          <a:lstStyle/>
          <a:p>
            <a:pPr algn="ctr"/>
            <a:r>
              <a:rPr lang="en-US" sz="1600" b="1" dirty="0"/>
              <a:t>CHOOSE A THEORY </a:t>
            </a:r>
          </a:p>
          <a:p>
            <a:pPr algn="ctr"/>
            <a:r>
              <a:rPr lang="en-US" sz="1600" b="1" dirty="0"/>
              <a:t>AND TEST THE THEORY</a:t>
            </a:r>
          </a:p>
          <a:p>
            <a:pPr algn="ctr"/>
            <a:r>
              <a:rPr lang="en-US" dirty="0">
                <a:solidFill>
                  <a:srgbClr val="C00000"/>
                </a:solidFill>
              </a:rPr>
              <a:t>Finding agreement</a:t>
            </a:r>
          </a:p>
          <a:p>
            <a:pPr algn="ctr"/>
            <a:r>
              <a:rPr lang="en-US" dirty="0">
                <a:solidFill>
                  <a:srgbClr val="C00000"/>
                </a:solidFill>
              </a:rPr>
              <a:t>Collaboration</a:t>
            </a:r>
          </a:p>
        </p:txBody>
      </p:sp>
      <p:sp>
        <p:nvSpPr>
          <p:cNvPr id="11" name="TextBox 10"/>
          <p:cNvSpPr txBox="1"/>
          <p:nvPr/>
        </p:nvSpPr>
        <p:spPr>
          <a:xfrm>
            <a:off x="4940253" y="274842"/>
            <a:ext cx="5819222" cy="1107996"/>
          </a:xfrm>
          <a:prstGeom prst="rect">
            <a:avLst/>
          </a:prstGeom>
          <a:solidFill>
            <a:srgbClr val="92D050"/>
          </a:solidFill>
          <a:ln>
            <a:solidFill>
              <a:schemeClr val="tx1"/>
            </a:solidFill>
          </a:ln>
        </p:spPr>
        <p:txBody>
          <a:bodyPr wrap="none" rtlCol="0">
            <a:spAutoFit/>
          </a:bodyPr>
          <a:lstStyle/>
          <a:p>
            <a:pPr algn="ctr"/>
            <a:r>
              <a:rPr lang="en-US" b="1" dirty="0"/>
              <a:t>IDENTIFY OBJECTIVE EVALUATION CRITERIA</a:t>
            </a:r>
          </a:p>
          <a:p>
            <a:pPr algn="ctr"/>
            <a:r>
              <a:rPr lang="en-US" sz="1600" dirty="0">
                <a:solidFill>
                  <a:srgbClr val="C00000"/>
                </a:solidFill>
              </a:rPr>
              <a:t>How will we know if what we’re doing is helping? Not Helping?</a:t>
            </a:r>
          </a:p>
          <a:p>
            <a:pPr algn="ctr"/>
            <a:r>
              <a:rPr lang="en-US" sz="1600" dirty="0">
                <a:solidFill>
                  <a:srgbClr val="C00000"/>
                </a:solidFill>
              </a:rPr>
              <a:t>Are some elements more successful than others?</a:t>
            </a:r>
          </a:p>
          <a:p>
            <a:pPr algn="ctr"/>
            <a:r>
              <a:rPr lang="en-US" sz="1600" dirty="0">
                <a:solidFill>
                  <a:srgbClr val="C00000"/>
                </a:solidFill>
              </a:rPr>
              <a:t>Are some people more successful? Why?</a:t>
            </a:r>
          </a:p>
        </p:txBody>
      </p:sp>
      <p:sp>
        <p:nvSpPr>
          <p:cNvPr id="12" name="TextBox 11"/>
          <p:cNvSpPr txBox="1"/>
          <p:nvPr/>
        </p:nvSpPr>
        <p:spPr>
          <a:xfrm>
            <a:off x="5000366" y="1734784"/>
            <a:ext cx="5698996" cy="1138773"/>
          </a:xfrm>
          <a:prstGeom prst="rect">
            <a:avLst/>
          </a:prstGeom>
          <a:solidFill>
            <a:srgbClr val="FFFF00"/>
          </a:solidFill>
          <a:ln>
            <a:solidFill>
              <a:schemeClr val="tx1"/>
            </a:solidFill>
          </a:ln>
        </p:spPr>
        <p:txBody>
          <a:bodyPr wrap="none" rtlCol="0">
            <a:spAutoFit/>
          </a:bodyPr>
          <a:lstStyle/>
          <a:p>
            <a:pPr algn="ctr"/>
            <a:r>
              <a:rPr lang="en-US" sz="1600" b="1" dirty="0">
                <a:solidFill>
                  <a:schemeClr val="accent2">
                    <a:lumMod val="75000"/>
                  </a:schemeClr>
                </a:solidFill>
              </a:rPr>
              <a:t>IDENTIFY SPECIFIC SUPPORTS/INTERVENTIONS</a:t>
            </a:r>
          </a:p>
          <a:p>
            <a:pPr algn="ctr"/>
            <a:r>
              <a:rPr lang="en-US" sz="1600" b="1" dirty="0">
                <a:solidFill>
                  <a:schemeClr val="accent2">
                    <a:lumMod val="75000"/>
                  </a:schemeClr>
                </a:solidFill>
              </a:rPr>
              <a:t>TO IMPLEMENT</a:t>
            </a:r>
          </a:p>
          <a:p>
            <a:pPr algn="ctr"/>
            <a:r>
              <a:rPr lang="en-US" dirty="0">
                <a:solidFill>
                  <a:schemeClr val="bg1">
                    <a:lumMod val="50000"/>
                  </a:schemeClr>
                </a:solidFill>
              </a:rPr>
              <a:t>Who will do what? When? How?</a:t>
            </a:r>
          </a:p>
          <a:p>
            <a:pPr algn="ctr"/>
            <a:r>
              <a:rPr lang="en-US" b="1" i="1" dirty="0">
                <a:solidFill>
                  <a:schemeClr val="bg1">
                    <a:lumMod val="50000"/>
                  </a:schemeClr>
                </a:solidFill>
              </a:rPr>
              <a:t>Select from an array of evidenced-based practices</a:t>
            </a:r>
          </a:p>
        </p:txBody>
      </p:sp>
      <p:sp>
        <p:nvSpPr>
          <p:cNvPr id="13" name="TextBox 12"/>
          <p:cNvSpPr txBox="1"/>
          <p:nvPr/>
        </p:nvSpPr>
        <p:spPr>
          <a:xfrm>
            <a:off x="5290061" y="3244315"/>
            <a:ext cx="5119608" cy="646331"/>
          </a:xfrm>
          <a:prstGeom prst="rect">
            <a:avLst/>
          </a:prstGeom>
          <a:solidFill>
            <a:schemeClr val="accent2"/>
          </a:solidFill>
          <a:ln>
            <a:solidFill>
              <a:schemeClr val="tx1"/>
            </a:solidFill>
          </a:ln>
        </p:spPr>
        <p:txBody>
          <a:bodyPr wrap="none" rtlCol="0">
            <a:spAutoFit/>
          </a:bodyPr>
          <a:lstStyle/>
          <a:p>
            <a:pPr algn="ctr"/>
            <a:r>
              <a:rPr lang="en-US" b="1" dirty="0"/>
              <a:t>IDENTIFY TIMEFRAME FOR INTERVENTION</a:t>
            </a:r>
          </a:p>
          <a:p>
            <a:pPr algn="ctr"/>
            <a:r>
              <a:rPr lang="en-US" sz="1600" dirty="0"/>
              <a:t>How long will we try? What’s the bailout procedure</a:t>
            </a:r>
            <a:r>
              <a:rPr lang="en-US" dirty="0"/>
              <a:t>?</a:t>
            </a:r>
          </a:p>
        </p:txBody>
      </p:sp>
      <p:sp>
        <p:nvSpPr>
          <p:cNvPr id="14" name="TextBox 13"/>
          <p:cNvSpPr txBox="1"/>
          <p:nvPr/>
        </p:nvSpPr>
        <p:spPr>
          <a:xfrm>
            <a:off x="5447606" y="4173873"/>
            <a:ext cx="4804521" cy="1415772"/>
          </a:xfrm>
          <a:prstGeom prst="rect">
            <a:avLst/>
          </a:prstGeom>
          <a:solidFill>
            <a:schemeClr val="accent6">
              <a:lumMod val="75000"/>
            </a:schemeClr>
          </a:solidFill>
          <a:ln>
            <a:solidFill>
              <a:schemeClr val="tx1"/>
            </a:solidFill>
          </a:ln>
        </p:spPr>
        <p:txBody>
          <a:bodyPr wrap="none" rtlCol="0">
            <a:spAutoFit/>
          </a:bodyPr>
          <a:lstStyle/>
          <a:p>
            <a:pPr algn="ctr"/>
            <a:r>
              <a:rPr lang="en-US" b="1" dirty="0"/>
              <a:t>EVALUATE</a:t>
            </a:r>
          </a:p>
          <a:p>
            <a:pPr algn="ctr"/>
            <a:r>
              <a:rPr lang="en-US" sz="1700" dirty="0">
                <a:solidFill>
                  <a:srgbClr val="FFFF00"/>
                </a:solidFill>
              </a:rPr>
              <a:t>Is there evidence that what we’re doing helpful?</a:t>
            </a:r>
          </a:p>
          <a:p>
            <a:pPr algn="ctr"/>
            <a:r>
              <a:rPr lang="en-US" sz="1700" dirty="0">
                <a:solidFill>
                  <a:srgbClr val="FFFF00"/>
                </a:solidFill>
              </a:rPr>
              <a:t>What is helpful?</a:t>
            </a:r>
          </a:p>
          <a:p>
            <a:pPr algn="ctr"/>
            <a:r>
              <a:rPr lang="en-US" sz="1700" dirty="0">
                <a:solidFill>
                  <a:srgbClr val="FFFF00"/>
                </a:solidFill>
              </a:rPr>
              <a:t>Should we continue?</a:t>
            </a:r>
          </a:p>
          <a:p>
            <a:pPr algn="ctr"/>
            <a:r>
              <a:rPr lang="en-US" sz="1700" dirty="0">
                <a:solidFill>
                  <a:srgbClr val="FFFF00"/>
                </a:solidFill>
              </a:rPr>
              <a:t>What do we keep/not keep?</a:t>
            </a:r>
          </a:p>
        </p:txBody>
      </p:sp>
      <p:sp>
        <p:nvSpPr>
          <p:cNvPr id="15" name="TextBox 14"/>
          <p:cNvSpPr txBox="1"/>
          <p:nvPr/>
        </p:nvSpPr>
        <p:spPr>
          <a:xfrm>
            <a:off x="6827790" y="5877185"/>
            <a:ext cx="2044150" cy="646331"/>
          </a:xfrm>
          <a:prstGeom prst="rect">
            <a:avLst/>
          </a:prstGeom>
          <a:solidFill>
            <a:schemeClr val="accent1">
              <a:lumMod val="40000"/>
              <a:lumOff val="60000"/>
            </a:schemeClr>
          </a:solidFill>
          <a:ln>
            <a:solidFill>
              <a:schemeClr val="tx1"/>
            </a:solidFill>
          </a:ln>
        </p:spPr>
        <p:txBody>
          <a:bodyPr wrap="none" rtlCol="0">
            <a:spAutoFit/>
          </a:bodyPr>
          <a:lstStyle/>
          <a:p>
            <a:pPr algn="ctr"/>
            <a:r>
              <a:rPr lang="en-US" b="1" dirty="0">
                <a:solidFill>
                  <a:srgbClr val="FF0000"/>
                </a:solidFill>
              </a:rPr>
              <a:t>CONTINUE</a:t>
            </a:r>
          </a:p>
          <a:p>
            <a:pPr algn="ctr"/>
            <a:r>
              <a:rPr lang="en-US" dirty="0">
                <a:solidFill>
                  <a:srgbClr val="FF0000"/>
                </a:solidFill>
              </a:rPr>
              <a:t>All? Parts? None?</a:t>
            </a:r>
          </a:p>
        </p:txBody>
      </p:sp>
      <p:sp>
        <p:nvSpPr>
          <p:cNvPr id="20" name="TextBox 19"/>
          <p:cNvSpPr txBox="1"/>
          <p:nvPr/>
        </p:nvSpPr>
        <p:spPr>
          <a:xfrm>
            <a:off x="1270604" y="4449090"/>
            <a:ext cx="2327753" cy="369332"/>
          </a:xfrm>
          <a:prstGeom prst="rect">
            <a:avLst/>
          </a:prstGeom>
          <a:solidFill>
            <a:srgbClr val="002060"/>
          </a:solidFill>
          <a:ln>
            <a:solidFill>
              <a:schemeClr val="tx1"/>
            </a:solidFill>
          </a:ln>
        </p:spPr>
        <p:txBody>
          <a:bodyPr wrap="none" rtlCol="0" anchor="ctr">
            <a:spAutoFit/>
          </a:bodyPr>
          <a:lstStyle/>
          <a:p>
            <a:r>
              <a:rPr lang="en-US" sz="1600" b="1" dirty="0">
                <a:solidFill>
                  <a:schemeClr val="bg1"/>
                </a:solidFill>
              </a:rPr>
              <a:t>THEORY OF CAUSE </a:t>
            </a:r>
            <a:r>
              <a:rPr lang="en-US" b="1" dirty="0">
                <a:solidFill>
                  <a:schemeClr val="bg1"/>
                </a:solidFill>
              </a:rPr>
              <a:t>3</a:t>
            </a:r>
          </a:p>
        </p:txBody>
      </p:sp>
      <p:sp>
        <p:nvSpPr>
          <p:cNvPr id="21" name="TextBox 20"/>
          <p:cNvSpPr txBox="1"/>
          <p:nvPr/>
        </p:nvSpPr>
        <p:spPr>
          <a:xfrm>
            <a:off x="1270604" y="3937326"/>
            <a:ext cx="2313326" cy="338554"/>
          </a:xfrm>
          <a:prstGeom prst="rect">
            <a:avLst/>
          </a:prstGeom>
          <a:solidFill>
            <a:schemeClr val="accent1">
              <a:lumMod val="20000"/>
              <a:lumOff val="80000"/>
            </a:schemeClr>
          </a:solidFill>
          <a:ln>
            <a:solidFill>
              <a:schemeClr val="tx1"/>
            </a:solidFill>
          </a:ln>
        </p:spPr>
        <p:txBody>
          <a:bodyPr wrap="none" rtlCol="0" anchor="ctr">
            <a:spAutoFit/>
          </a:bodyPr>
          <a:lstStyle/>
          <a:p>
            <a:r>
              <a:rPr lang="en-US" sz="1600" b="1" dirty="0">
                <a:solidFill>
                  <a:srgbClr val="FF0000"/>
                </a:solidFill>
              </a:rPr>
              <a:t>THEORY OF CAUSE 2</a:t>
            </a:r>
          </a:p>
        </p:txBody>
      </p:sp>
      <p:sp>
        <p:nvSpPr>
          <p:cNvPr id="24" name="Left Bracket 23"/>
          <p:cNvSpPr/>
          <p:nvPr/>
        </p:nvSpPr>
        <p:spPr>
          <a:xfrm>
            <a:off x="942535" y="3137095"/>
            <a:ext cx="1280160" cy="1913207"/>
          </a:xfrm>
          <a:prstGeom prst="leftBracket">
            <a:avLst/>
          </a:prstGeom>
          <a:no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Right Bracket 24"/>
          <p:cNvSpPr/>
          <p:nvPr/>
        </p:nvSpPr>
        <p:spPr>
          <a:xfrm>
            <a:off x="2236763" y="3137095"/>
            <a:ext cx="1464590" cy="1913207"/>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9666941" y="5816300"/>
            <a:ext cx="2443089" cy="764805"/>
          </a:xfrm>
          <a:prstGeom prst="ellipse">
            <a:avLst/>
          </a:prstGeom>
          <a:solidFill>
            <a:srgbClr val="FF0000">
              <a:alpha val="2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8" name="TextBox 7"/>
          <p:cNvSpPr txBox="1"/>
          <p:nvPr/>
        </p:nvSpPr>
        <p:spPr>
          <a:xfrm>
            <a:off x="1673080" y="150451"/>
            <a:ext cx="1457194" cy="338554"/>
          </a:xfrm>
          <a:prstGeom prst="rect">
            <a:avLst/>
          </a:prstGeom>
          <a:solidFill>
            <a:srgbClr val="FF0000"/>
          </a:solidFill>
        </p:spPr>
        <p:txBody>
          <a:bodyPr wrap="none" rtlCol="0">
            <a:spAutoFit/>
          </a:bodyPr>
          <a:lstStyle/>
          <a:p>
            <a:r>
              <a:rPr lang="en-US" sz="1600" dirty="0">
                <a:solidFill>
                  <a:srgbClr val="FFC000"/>
                </a:solidFill>
              </a:rPr>
              <a:t>START HERE</a:t>
            </a:r>
          </a:p>
        </p:txBody>
      </p:sp>
      <p:cxnSp>
        <p:nvCxnSpPr>
          <p:cNvPr id="18" name="Straight Arrow Connector 17"/>
          <p:cNvCxnSpPr>
            <a:stCxn id="8" idx="3"/>
          </p:cNvCxnSpPr>
          <p:nvPr/>
        </p:nvCxnSpPr>
        <p:spPr>
          <a:xfrm>
            <a:off x="3130274" y="319728"/>
            <a:ext cx="235706" cy="314120"/>
          </a:xfrm>
          <a:prstGeom prst="straightConnector1">
            <a:avLst/>
          </a:prstGeom>
          <a:ln w="47625">
            <a:solidFill>
              <a:schemeClr val="accent3">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1237368" y="335117"/>
            <a:ext cx="395172" cy="298731"/>
          </a:xfrm>
          <a:prstGeom prst="straightConnector1">
            <a:avLst/>
          </a:prstGeom>
          <a:ln w="4445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Down Arrow 30"/>
          <p:cNvSpPr/>
          <p:nvPr/>
        </p:nvSpPr>
        <p:spPr>
          <a:xfrm>
            <a:off x="1733992" y="2942172"/>
            <a:ext cx="1175904" cy="194923"/>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Down Arrow 31"/>
          <p:cNvSpPr/>
          <p:nvPr/>
        </p:nvSpPr>
        <p:spPr>
          <a:xfrm>
            <a:off x="1726687" y="5066518"/>
            <a:ext cx="1175904" cy="194923"/>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own Arrow 32"/>
          <p:cNvSpPr/>
          <p:nvPr/>
        </p:nvSpPr>
        <p:spPr>
          <a:xfrm>
            <a:off x="7242786" y="1506442"/>
            <a:ext cx="1175904" cy="194923"/>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Down Arrow 33"/>
          <p:cNvSpPr/>
          <p:nvPr/>
        </p:nvSpPr>
        <p:spPr>
          <a:xfrm>
            <a:off x="7261913" y="2986700"/>
            <a:ext cx="1175904" cy="194923"/>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Down Arrow 34"/>
          <p:cNvSpPr/>
          <p:nvPr/>
        </p:nvSpPr>
        <p:spPr>
          <a:xfrm>
            <a:off x="7261913" y="3934798"/>
            <a:ext cx="1175904" cy="194923"/>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own Arrow 35"/>
          <p:cNvSpPr/>
          <p:nvPr/>
        </p:nvSpPr>
        <p:spPr>
          <a:xfrm>
            <a:off x="7261913" y="5666731"/>
            <a:ext cx="1175904" cy="194923"/>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eft-Up Arrow 38"/>
          <p:cNvSpPr/>
          <p:nvPr/>
        </p:nvSpPr>
        <p:spPr>
          <a:xfrm>
            <a:off x="3821171" y="1506442"/>
            <a:ext cx="1083337" cy="4509243"/>
          </a:xfrm>
          <a:prstGeom prst="leftUpArrow">
            <a:avLst>
              <a:gd name="adj1" fmla="val 18671"/>
              <a:gd name="adj2" fmla="val 13133"/>
              <a:gd name="adj3" fmla="val 31804"/>
            </a:avLst>
          </a:prstGeom>
          <a:gradFill flip="none" rotWithShape="1">
            <a:gsLst>
              <a:gs pos="0">
                <a:schemeClr val="accent1">
                  <a:lumMod val="75000"/>
                </a:schemeClr>
              </a:gs>
              <a:gs pos="68000">
                <a:srgbClr val="922F49"/>
              </a:gs>
              <a:gs pos="36000">
                <a:srgbClr val="FF0000"/>
              </a:gs>
              <a:gs pos="100000">
                <a:schemeClr val="accent1">
                  <a:lumMod val="60000"/>
                </a:schemeClr>
              </a:gs>
            </a:gsLst>
            <a:lin ang="270000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0" name="Bent-Up Arrow 39"/>
          <p:cNvSpPr/>
          <p:nvPr/>
        </p:nvSpPr>
        <p:spPr>
          <a:xfrm>
            <a:off x="5133988" y="5542671"/>
            <a:ext cx="45719" cy="10853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a:off x="8932985" y="6189785"/>
            <a:ext cx="590843" cy="8917"/>
          </a:xfrm>
          <a:prstGeom prst="straightConnector1">
            <a:avLst/>
          </a:prstGeom>
          <a:ln w="88900" cmpd="sng">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10949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3665" y="605986"/>
            <a:ext cx="9325031" cy="1527615"/>
          </a:xfrm>
          <a:solidFill>
            <a:srgbClr val="0070C0"/>
          </a:solidFill>
        </p:spPr>
        <p:txBody>
          <a:bodyPr/>
          <a:lstStyle/>
          <a:p>
            <a:pPr>
              <a:defRPr/>
            </a:pPr>
            <a:r>
              <a:rPr lang="en-US" altLang="en-US" dirty="0">
                <a:solidFill>
                  <a:srgbClr val="FFFF00"/>
                </a:solidFill>
                <a:ea typeface="ＭＳ Ｐゴシック" panose="020B0600070205080204" pitchFamily="34" charset="-128"/>
              </a:rPr>
              <a:t>Your Theory – My Theory</a:t>
            </a:r>
            <a:br>
              <a:rPr lang="en-US" altLang="en-US" dirty="0">
                <a:solidFill>
                  <a:srgbClr val="FFFF00"/>
                </a:solidFill>
                <a:ea typeface="ＭＳ Ｐゴシック" panose="020B0600070205080204" pitchFamily="34" charset="-128"/>
              </a:rPr>
            </a:br>
            <a:r>
              <a:rPr lang="en-US" altLang="en-US" sz="3200" dirty="0">
                <a:ea typeface="ＭＳ Ｐゴシック" panose="020B0600070205080204" pitchFamily="34" charset="-128"/>
              </a:rPr>
              <a:t>A General Approach to Any Problem</a:t>
            </a:r>
          </a:p>
        </p:txBody>
      </p:sp>
      <p:sp>
        <p:nvSpPr>
          <p:cNvPr id="294915" name="TextBox 2"/>
          <p:cNvSpPr txBox="1">
            <a:spLocks noChangeArrowheads="1"/>
          </p:cNvSpPr>
          <p:nvPr/>
        </p:nvSpPr>
        <p:spPr bwMode="auto">
          <a:xfrm>
            <a:off x="715923" y="2667664"/>
            <a:ext cx="11282290" cy="3539430"/>
          </a:xfrm>
          <a:prstGeom prst="rect">
            <a:avLst/>
          </a:prstGeom>
          <a:noFill/>
          <a:ln w="9525">
            <a:noFill/>
            <a:miter lim="800000"/>
            <a:headEnd/>
            <a:tailEnd/>
          </a:ln>
        </p:spPr>
        <p:txBody>
          <a:bodyPr wrap="squar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3200" dirty="0">
                <a:effectLst>
                  <a:outerShdw blurRad="38100" dist="38100" dir="2700000" algn="tl">
                    <a:srgbClr val="000000"/>
                  </a:outerShdw>
                </a:effectLst>
              </a:rPr>
              <a:t>You’ve got an idea, I’ve got an idea, either one might work. Let’s test them out! </a:t>
            </a:r>
          </a:p>
          <a:p>
            <a:pPr>
              <a:defRPr/>
            </a:pPr>
            <a:endParaRPr lang="en-US" altLang="en-US" sz="3200" dirty="0">
              <a:effectLst>
                <a:outerShdw blurRad="38100" dist="38100" dir="2700000" algn="tl">
                  <a:srgbClr val="000000"/>
                </a:outerShdw>
              </a:effectLst>
            </a:endParaRPr>
          </a:p>
          <a:p>
            <a:pPr>
              <a:defRPr/>
            </a:pPr>
            <a:r>
              <a:rPr lang="en-US" altLang="en-US" sz="3200" dirty="0">
                <a:effectLst>
                  <a:outerShdw blurRad="38100" dist="38100" dir="2700000" algn="tl">
                    <a:srgbClr val="000000"/>
                  </a:outerShdw>
                </a:effectLst>
              </a:rPr>
              <a:t>Before we start, how will we know if something is working or not?</a:t>
            </a:r>
          </a:p>
          <a:p>
            <a:pPr>
              <a:defRPr/>
            </a:pPr>
            <a:endParaRPr lang="en-US" altLang="en-US" sz="3200" dirty="0">
              <a:effectLst>
                <a:outerShdw blurRad="38100" dist="38100" dir="2700000" algn="tl">
                  <a:srgbClr val="000000"/>
                </a:outerShdw>
              </a:effectLst>
            </a:endParaRPr>
          </a:p>
          <a:p>
            <a:pPr>
              <a:defRPr/>
            </a:pPr>
            <a:r>
              <a:rPr lang="en-US" altLang="en-US" sz="3200" dirty="0">
                <a:effectLst>
                  <a:outerShdw blurRad="38100" dist="38100" dir="2700000" algn="tl">
                    <a:srgbClr val="000000"/>
                  </a:outerShdw>
                </a:effectLst>
              </a:rPr>
              <a:t>We’ll stick with the winners and get rid of the losers</a:t>
            </a:r>
          </a:p>
        </p:txBody>
      </p:sp>
    </p:spTree>
    <p:extLst>
      <p:ext uri="{BB962C8B-B14F-4D97-AF65-F5344CB8AC3E}">
        <p14:creationId xmlns:p14="http://schemas.microsoft.com/office/powerpoint/2010/main" val="413276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3665" y="605986"/>
            <a:ext cx="9325031" cy="1527615"/>
          </a:xfrm>
          <a:solidFill>
            <a:srgbClr val="0070C0"/>
          </a:solidFill>
        </p:spPr>
        <p:txBody>
          <a:bodyPr/>
          <a:lstStyle/>
          <a:p>
            <a:pPr>
              <a:defRPr/>
            </a:pPr>
            <a:r>
              <a:rPr lang="en-US" altLang="en-US" dirty="0">
                <a:solidFill>
                  <a:srgbClr val="FFFF00"/>
                </a:solidFill>
                <a:ea typeface="ＭＳ Ｐゴシック" panose="020B0600070205080204" pitchFamily="34" charset="-128"/>
              </a:rPr>
              <a:t>Your Theory – My Theory</a:t>
            </a:r>
            <a:br>
              <a:rPr lang="en-US" altLang="en-US" dirty="0">
                <a:solidFill>
                  <a:srgbClr val="FFFF00"/>
                </a:solidFill>
                <a:ea typeface="ＭＳ Ｐゴシック" panose="020B0600070205080204" pitchFamily="34" charset="-128"/>
              </a:rPr>
            </a:br>
            <a:r>
              <a:rPr lang="en-US" altLang="en-US" sz="3200" dirty="0">
                <a:solidFill>
                  <a:srgbClr val="00B0F0"/>
                </a:solidFill>
                <a:ea typeface="ＭＳ Ｐゴシック" panose="020B0600070205080204" pitchFamily="34" charset="-128"/>
              </a:rPr>
              <a:t>A Script for Theory Assessment</a:t>
            </a:r>
          </a:p>
        </p:txBody>
      </p:sp>
      <p:sp>
        <p:nvSpPr>
          <p:cNvPr id="294915" name="TextBox 2"/>
          <p:cNvSpPr txBox="1">
            <a:spLocks noChangeArrowheads="1"/>
          </p:cNvSpPr>
          <p:nvPr/>
        </p:nvSpPr>
        <p:spPr bwMode="auto">
          <a:xfrm>
            <a:off x="576775" y="2286001"/>
            <a:ext cx="10944665" cy="4154984"/>
          </a:xfrm>
          <a:prstGeom prst="rect">
            <a:avLst/>
          </a:prstGeom>
          <a:noFill/>
          <a:ln w="9525">
            <a:noFill/>
            <a:miter lim="800000"/>
            <a:headEnd/>
            <a:tailEnd/>
          </a:ln>
        </p:spPr>
        <p:txBody>
          <a:bodyPr wrap="squar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dirty="0">
                <a:effectLst>
                  <a:outerShdw blurRad="38100" dist="38100" dir="2700000" algn="tl">
                    <a:srgbClr val="000000"/>
                  </a:outerShdw>
                </a:effectLst>
              </a:rPr>
              <a:t>Identify the “theory” – why do you think this is happening? How did it get this way?</a:t>
            </a:r>
          </a:p>
          <a:p>
            <a:pPr>
              <a:defRPr/>
            </a:pPr>
            <a:endParaRPr lang="en-US" altLang="en-US" dirty="0">
              <a:effectLst>
                <a:outerShdw blurRad="38100" dist="38100" dir="2700000" algn="tl">
                  <a:srgbClr val="000000"/>
                </a:outerShdw>
              </a:effectLst>
            </a:endParaRPr>
          </a:p>
          <a:p>
            <a:pPr>
              <a:defRPr/>
            </a:pPr>
            <a:r>
              <a:rPr lang="en-US" altLang="en-US" dirty="0">
                <a:effectLst>
                  <a:outerShdw blurRad="38100" dist="38100" dir="2700000" algn="tl">
                    <a:srgbClr val="000000"/>
                  </a:outerShdw>
                </a:effectLst>
              </a:rPr>
              <a:t>Are you ready to hear my theory? Can you tell me your theory?</a:t>
            </a:r>
          </a:p>
          <a:p>
            <a:pPr>
              <a:defRPr/>
            </a:pPr>
            <a:endParaRPr lang="en-US" altLang="en-US" dirty="0">
              <a:effectLst>
                <a:outerShdw blurRad="38100" dist="38100" dir="2700000" algn="tl">
                  <a:srgbClr val="000000"/>
                </a:outerShdw>
              </a:effectLst>
            </a:endParaRPr>
          </a:p>
          <a:p>
            <a:pPr>
              <a:defRPr/>
            </a:pPr>
            <a:r>
              <a:rPr lang="en-US" altLang="en-US" dirty="0">
                <a:effectLst>
                  <a:outerShdw blurRad="38100" dist="38100" dir="2700000" algn="tl">
                    <a:srgbClr val="000000"/>
                  </a:outerShdw>
                </a:effectLst>
              </a:rPr>
              <a:t>How did </a:t>
            </a:r>
            <a:r>
              <a:rPr lang="en-US" altLang="en-US" i="1" dirty="0">
                <a:effectLst>
                  <a:outerShdw blurRad="38100" dist="38100" dir="2700000" algn="tl">
                    <a:srgbClr val="000000"/>
                  </a:outerShdw>
                </a:effectLst>
              </a:rPr>
              <a:t>you</a:t>
            </a:r>
            <a:r>
              <a:rPr lang="en-US" altLang="en-US" dirty="0">
                <a:effectLst>
                  <a:outerShdw blurRad="38100" dist="38100" dir="2700000" algn="tl">
                    <a:srgbClr val="000000"/>
                  </a:outerShdw>
                </a:effectLst>
              </a:rPr>
              <a:t> reach this theory? Any evidence? What’s “good” about your theory?</a:t>
            </a:r>
          </a:p>
          <a:p>
            <a:pPr>
              <a:defRPr/>
            </a:pPr>
            <a:endParaRPr lang="en-US" altLang="en-US" dirty="0">
              <a:effectLst>
                <a:outerShdw blurRad="38100" dist="38100" dir="2700000" algn="tl">
                  <a:srgbClr val="000000"/>
                </a:outerShdw>
              </a:effectLst>
            </a:endParaRPr>
          </a:p>
          <a:p>
            <a:pPr>
              <a:defRPr/>
            </a:pPr>
            <a:r>
              <a:rPr lang="en-US" altLang="en-US" dirty="0">
                <a:effectLst>
                  <a:outerShdw blurRad="38100" dist="38100" dir="2700000" algn="tl">
                    <a:srgbClr val="000000"/>
                  </a:outerShdw>
                </a:effectLst>
              </a:rPr>
              <a:t>How did </a:t>
            </a:r>
            <a:r>
              <a:rPr lang="en-US" altLang="en-US" i="1" dirty="0">
                <a:effectLst>
                  <a:outerShdw blurRad="38100" dist="38100" dir="2700000" algn="tl">
                    <a:srgbClr val="000000"/>
                  </a:outerShdw>
                </a:effectLst>
              </a:rPr>
              <a:t>I</a:t>
            </a:r>
            <a:r>
              <a:rPr lang="en-US" altLang="en-US" dirty="0">
                <a:effectLst>
                  <a:outerShdw blurRad="38100" dist="38100" dir="2700000" algn="tl">
                    <a:srgbClr val="000000"/>
                  </a:outerShdw>
                </a:effectLst>
              </a:rPr>
              <a:t> reach this theory? My evidence? What’s wrong with my theory?</a:t>
            </a:r>
          </a:p>
          <a:p>
            <a:pPr>
              <a:defRPr/>
            </a:pPr>
            <a:endParaRPr lang="en-US" altLang="en-US" dirty="0">
              <a:effectLst>
                <a:outerShdw blurRad="38100" dist="38100" dir="2700000" algn="tl">
                  <a:srgbClr val="000000"/>
                </a:outerShdw>
              </a:effectLst>
            </a:endParaRPr>
          </a:p>
          <a:p>
            <a:pPr>
              <a:defRPr/>
            </a:pPr>
            <a:r>
              <a:rPr lang="en-US" altLang="en-US" dirty="0">
                <a:effectLst>
                  <a:outerShdw blurRad="38100" dist="38100" dir="2700000" algn="tl">
                    <a:srgbClr val="000000"/>
                  </a:outerShdw>
                </a:effectLst>
              </a:rPr>
              <a:t>How can we test your theory? My theory?</a:t>
            </a:r>
          </a:p>
        </p:txBody>
      </p:sp>
    </p:spTree>
    <p:extLst>
      <p:ext uri="{BB962C8B-B14F-4D97-AF65-F5344CB8AC3E}">
        <p14:creationId xmlns:p14="http://schemas.microsoft.com/office/powerpoint/2010/main" val="365738544"/>
      </p:ext>
    </p:extLst>
  </p:cSld>
  <p:clrMapOvr>
    <a:masterClrMapping/>
  </p:clrMapOvr>
</p:sld>
</file>

<file path=ppt/theme/theme1.xml><?xml version="1.0" encoding="utf-8"?>
<a:theme xmlns:a="http://schemas.openxmlformats.org/drawingml/2006/main" name="Fading Grid">
  <a:themeElements>
    <a:clrScheme name="Fading Grid 4">
      <a:dk1>
        <a:srgbClr val="6B6B99"/>
      </a:dk1>
      <a:lt1>
        <a:srgbClr val="EAEAEA"/>
      </a:lt1>
      <a:dk2>
        <a:srgbClr val="666699"/>
      </a:dk2>
      <a:lt2>
        <a:srgbClr val="CCECFF"/>
      </a:lt2>
      <a:accent1>
        <a:srgbClr val="54547A"/>
      </a:accent1>
      <a:accent2>
        <a:srgbClr val="00CC66"/>
      </a:accent2>
      <a:accent3>
        <a:srgbClr val="B8B8CA"/>
      </a:accent3>
      <a:accent4>
        <a:srgbClr val="C8C8C8"/>
      </a:accent4>
      <a:accent5>
        <a:srgbClr val="B3B3BE"/>
      </a:accent5>
      <a:accent6>
        <a:srgbClr val="00B95C"/>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defRPr>
        </a:defPPr>
      </a:lstStyle>
    </a:lnDef>
  </a:objectDefaults>
  <a:extraClrSchemeLst>
    <a:extraClrScheme>
      <a:clrScheme name="Fading Grid 1">
        <a:dk1>
          <a:srgbClr val="7E0000"/>
        </a:dk1>
        <a:lt1>
          <a:srgbClr val="FFFFFF"/>
        </a:lt1>
        <a:dk2>
          <a:srgbClr val="800000"/>
        </a:dk2>
        <a:lt2>
          <a:srgbClr val="FCF0B2"/>
        </a:lt2>
        <a:accent1>
          <a:srgbClr val="660000"/>
        </a:accent1>
        <a:accent2>
          <a:srgbClr val="C5543D"/>
        </a:accent2>
        <a:accent3>
          <a:srgbClr val="C0AAAA"/>
        </a:accent3>
        <a:accent4>
          <a:srgbClr val="DADADA"/>
        </a:accent4>
        <a:accent5>
          <a:srgbClr val="B8AA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004E"/>
        </a:accent1>
        <a:accent2>
          <a:srgbClr val="008080"/>
        </a:accent2>
        <a:accent3>
          <a:srgbClr val="AAAAB8"/>
        </a:accent3>
        <a:accent4>
          <a:srgbClr val="DADADA"/>
        </a:accent4>
        <a:accent5>
          <a:srgbClr val="AAAAB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1017D"/>
        </a:accent1>
        <a:accent2>
          <a:srgbClr val="00C600"/>
        </a:accent2>
        <a:accent3>
          <a:srgbClr val="AAAACA"/>
        </a:accent3>
        <a:accent4>
          <a:srgbClr val="DADADA"/>
        </a:accent4>
        <a:accent5>
          <a:srgbClr val="AAAABF"/>
        </a:accent5>
        <a:accent6>
          <a:srgbClr val="00B300"/>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54547A"/>
        </a:accent1>
        <a:accent2>
          <a:srgbClr val="00CC66"/>
        </a:accent2>
        <a:accent3>
          <a:srgbClr val="B8B8CA"/>
        </a:accent3>
        <a:accent4>
          <a:srgbClr val="C8C8C8"/>
        </a:accent4>
        <a:accent5>
          <a:srgbClr val="B3B3BE"/>
        </a:accent5>
        <a:accent6>
          <a:srgbClr val="00B95C"/>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444444"/>
        </a:accent1>
        <a:accent2>
          <a:srgbClr val="527C3A"/>
        </a:accent2>
        <a:accent3>
          <a:srgbClr val="B3B3B3"/>
        </a:accent3>
        <a:accent4>
          <a:srgbClr val="DADADA"/>
        </a:accent4>
        <a:accent5>
          <a:srgbClr val="B0B0B0"/>
        </a:accent5>
        <a:accent6>
          <a:srgbClr val="497034"/>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414E28"/>
        </a:accent1>
        <a:accent2>
          <a:srgbClr val="7D8C70"/>
        </a:accent2>
        <a:accent3>
          <a:srgbClr val="B3B8AE"/>
        </a:accent3>
        <a:accent4>
          <a:srgbClr val="DADADA"/>
        </a:accent4>
        <a:accent5>
          <a:srgbClr val="B0B2AC"/>
        </a:accent5>
        <a:accent6>
          <a:srgbClr val="717E65"/>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AEAA00"/>
        </a:accent1>
        <a:accent2>
          <a:srgbClr val="808000"/>
        </a:accent2>
        <a:accent3>
          <a:srgbClr val="E2E2AA"/>
        </a:accent3>
        <a:accent4>
          <a:srgbClr val="DADADA"/>
        </a:accent4>
        <a:accent5>
          <a:srgbClr val="D3D2AA"/>
        </a:accent5>
        <a:accent6>
          <a:srgbClr val="7373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C6C6C6"/>
        </a:accent1>
        <a:accent2>
          <a:srgbClr val="009900"/>
        </a:accent2>
        <a:accent3>
          <a:srgbClr val="FBFBFB"/>
        </a:accent3>
        <a:accent4>
          <a:srgbClr val="000000"/>
        </a:accent4>
        <a:accent5>
          <a:srgbClr val="DFDFDF"/>
        </a:accent5>
        <a:accent6>
          <a:srgbClr val="008A00"/>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ading Grid">
  <a:themeElements>
    <a:clrScheme name="Fading Grid 4">
      <a:dk1>
        <a:srgbClr val="6B6B99"/>
      </a:dk1>
      <a:lt1>
        <a:srgbClr val="EAEAEA"/>
      </a:lt1>
      <a:dk2>
        <a:srgbClr val="666699"/>
      </a:dk2>
      <a:lt2>
        <a:srgbClr val="CCECFF"/>
      </a:lt2>
      <a:accent1>
        <a:srgbClr val="54547A"/>
      </a:accent1>
      <a:accent2>
        <a:srgbClr val="00CC66"/>
      </a:accent2>
      <a:accent3>
        <a:srgbClr val="B8B8CA"/>
      </a:accent3>
      <a:accent4>
        <a:srgbClr val="C8C8C8"/>
      </a:accent4>
      <a:accent5>
        <a:srgbClr val="B3B3BE"/>
      </a:accent5>
      <a:accent6>
        <a:srgbClr val="00B95C"/>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defRPr>
        </a:defPPr>
      </a:lstStyle>
    </a:lnDef>
  </a:objectDefaults>
  <a:extraClrSchemeLst>
    <a:extraClrScheme>
      <a:clrScheme name="Fading Grid 1">
        <a:dk1>
          <a:srgbClr val="7E0000"/>
        </a:dk1>
        <a:lt1>
          <a:srgbClr val="FFFFFF"/>
        </a:lt1>
        <a:dk2>
          <a:srgbClr val="800000"/>
        </a:dk2>
        <a:lt2>
          <a:srgbClr val="FCF0B2"/>
        </a:lt2>
        <a:accent1>
          <a:srgbClr val="660000"/>
        </a:accent1>
        <a:accent2>
          <a:srgbClr val="C5543D"/>
        </a:accent2>
        <a:accent3>
          <a:srgbClr val="C0AAAA"/>
        </a:accent3>
        <a:accent4>
          <a:srgbClr val="DADADA"/>
        </a:accent4>
        <a:accent5>
          <a:srgbClr val="B8AA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004E"/>
        </a:accent1>
        <a:accent2>
          <a:srgbClr val="008080"/>
        </a:accent2>
        <a:accent3>
          <a:srgbClr val="AAAAB8"/>
        </a:accent3>
        <a:accent4>
          <a:srgbClr val="DADADA"/>
        </a:accent4>
        <a:accent5>
          <a:srgbClr val="AAAAB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1017D"/>
        </a:accent1>
        <a:accent2>
          <a:srgbClr val="00C600"/>
        </a:accent2>
        <a:accent3>
          <a:srgbClr val="AAAACA"/>
        </a:accent3>
        <a:accent4>
          <a:srgbClr val="DADADA"/>
        </a:accent4>
        <a:accent5>
          <a:srgbClr val="AAAABF"/>
        </a:accent5>
        <a:accent6>
          <a:srgbClr val="00B300"/>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54547A"/>
        </a:accent1>
        <a:accent2>
          <a:srgbClr val="00CC66"/>
        </a:accent2>
        <a:accent3>
          <a:srgbClr val="B8B8CA"/>
        </a:accent3>
        <a:accent4>
          <a:srgbClr val="C8C8C8"/>
        </a:accent4>
        <a:accent5>
          <a:srgbClr val="B3B3BE"/>
        </a:accent5>
        <a:accent6>
          <a:srgbClr val="00B95C"/>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444444"/>
        </a:accent1>
        <a:accent2>
          <a:srgbClr val="527C3A"/>
        </a:accent2>
        <a:accent3>
          <a:srgbClr val="B3B3B3"/>
        </a:accent3>
        <a:accent4>
          <a:srgbClr val="DADADA"/>
        </a:accent4>
        <a:accent5>
          <a:srgbClr val="B0B0B0"/>
        </a:accent5>
        <a:accent6>
          <a:srgbClr val="497034"/>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414E28"/>
        </a:accent1>
        <a:accent2>
          <a:srgbClr val="7D8C70"/>
        </a:accent2>
        <a:accent3>
          <a:srgbClr val="B3B8AE"/>
        </a:accent3>
        <a:accent4>
          <a:srgbClr val="DADADA"/>
        </a:accent4>
        <a:accent5>
          <a:srgbClr val="B0B2AC"/>
        </a:accent5>
        <a:accent6>
          <a:srgbClr val="717E65"/>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AEAA00"/>
        </a:accent1>
        <a:accent2>
          <a:srgbClr val="808000"/>
        </a:accent2>
        <a:accent3>
          <a:srgbClr val="E2E2AA"/>
        </a:accent3>
        <a:accent4>
          <a:srgbClr val="DADADA"/>
        </a:accent4>
        <a:accent5>
          <a:srgbClr val="D3D2AA"/>
        </a:accent5>
        <a:accent6>
          <a:srgbClr val="7373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C6C6C6"/>
        </a:accent1>
        <a:accent2>
          <a:srgbClr val="009900"/>
        </a:accent2>
        <a:accent3>
          <a:srgbClr val="FBFBFB"/>
        </a:accent3>
        <a:accent4>
          <a:srgbClr val="000000"/>
        </a:accent4>
        <a:accent5>
          <a:srgbClr val="DFDFDF"/>
        </a:accent5>
        <a:accent6>
          <a:srgbClr val="008A00"/>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Fading Grid">
  <a:themeElements>
    <a:clrScheme name="Fading Grid 4">
      <a:dk1>
        <a:srgbClr val="6B6B99"/>
      </a:dk1>
      <a:lt1>
        <a:srgbClr val="EAEAEA"/>
      </a:lt1>
      <a:dk2>
        <a:srgbClr val="666699"/>
      </a:dk2>
      <a:lt2>
        <a:srgbClr val="CCECFF"/>
      </a:lt2>
      <a:accent1>
        <a:srgbClr val="54547A"/>
      </a:accent1>
      <a:accent2>
        <a:srgbClr val="00CC66"/>
      </a:accent2>
      <a:accent3>
        <a:srgbClr val="B8B8CA"/>
      </a:accent3>
      <a:accent4>
        <a:srgbClr val="C8C8C8"/>
      </a:accent4>
      <a:accent5>
        <a:srgbClr val="B3B3BE"/>
      </a:accent5>
      <a:accent6>
        <a:srgbClr val="00B95C"/>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defRPr>
        </a:defPPr>
      </a:lstStyle>
    </a:lnDef>
  </a:objectDefaults>
  <a:extraClrSchemeLst>
    <a:extraClrScheme>
      <a:clrScheme name="Fading Grid 1">
        <a:dk1>
          <a:srgbClr val="7E0000"/>
        </a:dk1>
        <a:lt1>
          <a:srgbClr val="FFFFFF"/>
        </a:lt1>
        <a:dk2>
          <a:srgbClr val="800000"/>
        </a:dk2>
        <a:lt2>
          <a:srgbClr val="FCF0B2"/>
        </a:lt2>
        <a:accent1>
          <a:srgbClr val="660000"/>
        </a:accent1>
        <a:accent2>
          <a:srgbClr val="C5543D"/>
        </a:accent2>
        <a:accent3>
          <a:srgbClr val="C0AAAA"/>
        </a:accent3>
        <a:accent4>
          <a:srgbClr val="DADADA"/>
        </a:accent4>
        <a:accent5>
          <a:srgbClr val="B8AA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004E"/>
        </a:accent1>
        <a:accent2>
          <a:srgbClr val="008080"/>
        </a:accent2>
        <a:accent3>
          <a:srgbClr val="AAAAB8"/>
        </a:accent3>
        <a:accent4>
          <a:srgbClr val="DADADA"/>
        </a:accent4>
        <a:accent5>
          <a:srgbClr val="AAAAB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1017D"/>
        </a:accent1>
        <a:accent2>
          <a:srgbClr val="00C600"/>
        </a:accent2>
        <a:accent3>
          <a:srgbClr val="AAAACA"/>
        </a:accent3>
        <a:accent4>
          <a:srgbClr val="DADADA"/>
        </a:accent4>
        <a:accent5>
          <a:srgbClr val="AAAABF"/>
        </a:accent5>
        <a:accent6>
          <a:srgbClr val="00B300"/>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54547A"/>
        </a:accent1>
        <a:accent2>
          <a:srgbClr val="00CC66"/>
        </a:accent2>
        <a:accent3>
          <a:srgbClr val="B8B8CA"/>
        </a:accent3>
        <a:accent4>
          <a:srgbClr val="C8C8C8"/>
        </a:accent4>
        <a:accent5>
          <a:srgbClr val="B3B3BE"/>
        </a:accent5>
        <a:accent6>
          <a:srgbClr val="00B95C"/>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444444"/>
        </a:accent1>
        <a:accent2>
          <a:srgbClr val="527C3A"/>
        </a:accent2>
        <a:accent3>
          <a:srgbClr val="B3B3B3"/>
        </a:accent3>
        <a:accent4>
          <a:srgbClr val="DADADA"/>
        </a:accent4>
        <a:accent5>
          <a:srgbClr val="B0B0B0"/>
        </a:accent5>
        <a:accent6>
          <a:srgbClr val="497034"/>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414E28"/>
        </a:accent1>
        <a:accent2>
          <a:srgbClr val="7D8C70"/>
        </a:accent2>
        <a:accent3>
          <a:srgbClr val="B3B8AE"/>
        </a:accent3>
        <a:accent4>
          <a:srgbClr val="DADADA"/>
        </a:accent4>
        <a:accent5>
          <a:srgbClr val="B0B2AC"/>
        </a:accent5>
        <a:accent6>
          <a:srgbClr val="717E65"/>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AEAA00"/>
        </a:accent1>
        <a:accent2>
          <a:srgbClr val="808000"/>
        </a:accent2>
        <a:accent3>
          <a:srgbClr val="E2E2AA"/>
        </a:accent3>
        <a:accent4>
          <a:srgbClr val="DADADA"/>
        </a:accent4>
        <a:accent5>
          <a:srgbClr val="D3D2AA"/>
        </a:accent5>
        <a:accent6>
          <a:srgbClr val="7373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C6C6C6"/>
        </a:accent1>
        <a:accent2>
          <a:srgbClr val="009900"/>
        </a:accent2>
        <a:accent3>
          <a:srgbClr val="FBFBFB"/>
        </a:accent3>
        <a:accent4>
          <a:srgbClr val="000000"/>
        </a:accent4>
        <a:accent5>
          <a:srgbClr val="DFDFDF"/>
        </a:accent5>
        <a:accent6>
          <a:srgbClr val="008A00"/>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ading Grid 3">
    <a:dk1>
      <a:srgbClr val="010199"/>
    </a:dk1>
    <a:lt1>
      <a:srgbClr val="FFFFFF"/>
    </a:lt1>
    <a:dk2>
      <a:srgbClr val="000099"/>
    </a:dk2>
    <a:lt2>
      <a:srgbClr val="CCFFFF"/>
    </a:lt2>
    <a:accent1>
      <a:srgbClr val="01017D"/>
    </a:accent1>
    <a:accent2>
      <a:srgbClr val="00C600"/>
    </a:accent2>
    <a:accent3>
      <a:srgbClr val="AAAACA"/>
    </a:accent3>
    <a:accent4>
      <a:srgbClr val="DADADA"/>
    </a:accent4>
    <a:accent5>
      <a:srgbClr val="AAAABF"/>
    </a:accent5>
    <a:accent6>
      <a:srgbClr val="00B300"/>
    </a:accent6>
    <a:hlink>
      <a:srgbClr val="FFE701"/>
    </a:hlink>
    <a:folHlink>
      <a:srgbClr val="3366FF"/>
    </a:folHlink>
  </a:clrScheme>
</a:themeOverride>
</file>

<file path=docProps/app.xml><?xml version="1.0" encoding="utf-8"?>
<Properties xmlns="http://schemas.openxmlformats.org/officeDocument/2006/extended-properties" xmlns:vt="http://schemas.openxmlformats.org/officeDocument/2006/docPropsVTypes">
  <TotalTime>8851</TotalTime>
  <Words>3104</Words>
  <Application>Microsoft Office PowerPoint</Application>
  <PresentationFormat>Widescreen</PresentationFormat>
  <Paragraphs>373</Paragraphs>
  <Slides>39</Slides>
  <Notes>7</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39</vt:i4>
      </vt:variant>
    </vt:vector>
  </HeadingPairs>
  <TitlesOfParts>
    <vt:vector size="50" baseType="lpstr">
      <vt:lpstr>ＭＳ Ｐゴシック</vt:lpstr>
      <vt:lpstr>Arial</vt:lpstr>
      <vt:lpstr>Calibri</vt:lpstr>
      <vt:lpstr>FreightSans Pro Book</vt:lpstr>
      <vt:lpstr>Stone Sans ITC TT-Semi</vt:lpstr>
      <vt:lpstr>Times</vt:lpstr>
      <vt:lpstr>Times New Roman</vt:lpstr>
      <vt:lpstr>Wingdings</vt:lpstr>
      <vt:lpstr>Fading Grid</vt:lpstr>
      <vt:lpstr>1_Fading Grid</vt:lpstr>
      <vt:lpstr>2_Fading Grid</vt:lpstr>
      <vt:lpstr>PowerPoint Presentation</vt:lpstr>
      <vt:lpstr>BASIC ASSUMPTIONS TO GUIDE  DAY-TO-DAY WORK</vt:lpstr>
      <vt:lpstr>Figuring out What Works</vt:lpstr>
      <vt:lpstr>The Importance of Meaning and Context in the Development of Supports:</vt:lpstr>
      <vt:lpstr>The Importance of Meaning in the Development of Any Successful Contextual Supports:</vt:lpstr>
      <vt:lpstr>PowerPoint Presentation</vt:lpstr>
      <vt:lpstr>Am I a Producer or a Consumer?</vt:lpstr>
      <vt:lpstr>Consumers Have Little Social Capital  with Little Social Capital it’s Hard to Have a Meaningful Life</vt:lpstr>
      <vt:lpstr>From Consumer to Producer</vt:lpstr>
      <vt:lpstr>From Consumer to Producer</vt:lpstr>
      <vt:lpstr>Creating Social Capital Through Social Competence</vt:lpstr>
      <vt:lpstr>“The curious dissociation between knowing and doing.”        – Teuber (1938)</vt:lpstr>
      <vt:lpstr>PowerPoint Presentation</vt:lpstr>
      <vt:lpstr>Social Capital and Meaningful Supports</vt:lpstr>
      <vt:lpstr>PowerPoint Presentation</vt:lpstr>
      <vt:lpstr>How are We Bringing a Sense of Humor and a Sense of Joy to Our Work?</vt:lpstr>
      <vt:lpstr>PowerPoint Presentation</vt:lpstr>
      <vt:lpstr>The Fundamentals of Success in Life  (this applies to us all)</vt:lpstr>
      <vt:lpstr>A Framework for Inquiry: Approaching Difficult Situations  from a Perspective of Structured Flexibility</vt:lpstr>
      <vt:lpstr>PowerPoint Presentation</vt:lpstr>
      <vt:lpstr>PowerPoint Presentation</vt:lpstr>
      <vt:lpstr>PowerPoint Presentation</vt:lpstr>
      <vt:lpstr>The Daily Creation of Meaning</vt:lpstr>
      <vt:lpstr>Expect to Be Wrong </vt:lpstr>
      <vt:lpstr>Embrace Being Wrong</vt:lpstr>
      <vt:lpstr>PowerPoint Presentation</vt:lpstr>
      <vt:lpstr>PowerPoint Presentation</vt:lpstr>
      <vt:lpstr>PowerPoint Presentation</vt:lpstr>
      <vt:lpstr>PowerPoint Presentation</vt:lpstr>
      <vt:lpstr>Useful Conversation Starters  That Demonstrate You’re a Collaborator</vt:lpstr>
      <vt:lpstr>More Useful Conversation Starters  That Demonstrate You’re a Collaborator</vt:lpstr>
      <vt:lpstr>Learning How to Make “Choices”</vt:lpstr>
      <vt:lpstr>Learning How to Make “Choices”</vt:lpstr>
      <vt:lpstr>PowerPoint Presentation</vt:lpstr>
      <vt:lpstr>Choice and the People We Support</vt:lpstr>
      <vt:lpstr>We are imperfect people trying to apply imperfect evidence to support our imperfect interventions to complex people in imperfect settings . . .  so  . . .   We need to figure out a rational manner to define rational measures so that rational people can reach rational conclusions.</vt:lpstr>
      <vt:lpstr>PowerPoint Presentation</vt:lpstr>
      <vt:lpstr>Your Theory – My Theory A General Approach to Any Problem</vt:lpstr>
      <vt:lpstr>Your Theory – My Theory A Script for Theory Assessment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Feeney</dc:creator>
  <cp:lastModifiedBy>Tim Feeney</cp:lastModifiedBy>
  <cp:revision>142</cp:revision>
  <dcterms:created xsi:type="dcterms:W3CDTF">2015-10-16T16:17:48Z</dcterms:created>
  <dcterms:modified xsi:type="dcterms:W3CDTF">2026-03-25T13:38:55Z</dcterms:modified>
</cp:coreProperties>
</file>