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6858000" cx="12192000"/>
  <p:notesSz cx="6858000" cy="9144000"/>
  <p:embeddedFontLst>
    <p:embeddedFont>
      <p:font typeface="Garamond"/>
      <p:regular r:id="rId36"/>
      <p:bold r:id="rId37"/>
      <p:italic r:id="rId38"/>
      <p:boldItalic r:id="rId39"/>
    </p:embeddedFont>
    <p:embeddedFont>
      <p:font typeface="Palatino Linotype"/>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A4A3A4"/>
          </p15:clr>
        </p15:guide>
        <p15:guide id="2" orient="horz" pos="2160">
          <p15:clr>
            <a:srgbClr val="A4A3A4"/>
          </p15:clr>
        </p15:guide>
      </p15:sldGuideLst>
    </p:ext>
    <p:ext uri="GoogleSlidesCustomDataVersion2">
      <go:slidesCustomData xmlns:go="http://customooxmlschemas.google.com/" r:id="rId44" roundtripDataSignature="AMtx7mi/thJ36USiCE60CkDRDBqyvB26j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DBA3056-4CC4-4CBD-ACD0-8DBDD48BF01A}">
  <a:tblStyle styleId="{EDBA3056-4CC4-4CBD-ACD0-8DBDD48BF01A}"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216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alatinoLinotype-regular.fntdata"/><Relationship Id="rId20" Type="http://schemas.openxmlformats.org/officeDocument/2006/relationships/slide" Target="slides/slide14.xml"/><Relationship Id="rId42" Type="http://schemas.openxmlformats.org/officeDocument/2006/relationships/font" Target="fonts/PalatinoLinotype-italic.fntdata"/><Relationship Id="rId41" Type="http://schemas.openxmlformats.org/officeDocument/2006/relationships/font" Target="fonts/PalatinoLinotype-bold.fntdata"/><Relationship Id="rId22" Type="http://schemas.openxmlformats.org/officeDocument/2006/relationships/slide" Target="slides/slide16.xml"/><Relationship Id="rId44" Type="http://customschemas.google.com/relationships/presentationmetadata" Target="metadata"/><Relationship Id="rId21" Type="http://schemas.openxmlformats.org/officeDocument/2006/relationships/slide" Target="slides/slide15.xml"/><Relationship Id="rId43" Type="http://schemas.openxmlformats.org/officeDocument/2006/relationships/font" Target="fonts/PalatinoLinotype-boldItalic.fntdata"/><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font" Target="fonts/Garamond-bold.fntdata"/><Relationship Id="rId14" Type="http://schemas.openxmlformats.org/officeDocument/2006/relationships/slide" Target="slides/slide8.xml"/><Relationship Id="rId36" Type="http://schemas.openxmlformats.org/officeDocument/2006/relationships/font" Target="fonts/Garamond-regular.fntdata"/><Relationship Id="rId17" Type="http://schemas.openxmlformats.org/officeDocument/2006/relationships/slide" Target="slides/slide11.xml"/><Relationship Id="rId39" Type="http://schemas.openxmlformats.org/officeDocument/2006/relationships/font" Target="fonts/Garamond-boldItalic.fntdata"/><Relationship Id="rId16" Type="http://schemas.openxmlformats.org/officeDocument/2006/relationships/slide" Target="slides/slide10.xml"/><Relationship Id="rId38" Type="http://schemas.openxmlformats.org/officeDocument/2006/relationships/font" Target="fonts/Garamond-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cfbd73ee07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3cfbd73ee07_0_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 name="Google Shape;131;g3cfbd73ee07_0_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highlight>
                  <a:srgbClr val="FFFF00"/>
                </a:highlight>
              </a:rPr>
              <a:t>Today we’ll be discussing how smart technology can empower individuals with traumatic brain injury (TBI) across daily environments.</a:t>
            </a:r>
            <a:endParaRPr/>
          </a:p>
          <a:p>
            <a:pPr indent="0" lvl="0" marL="0" rtl="0" algn="l">
              <a:spcBef>
                <a:spcPts val="0"/>
              </a:spcBef>
              <a:spcAft>
                <a:spcPts val="0"/>
              </a:spcAft>
              <a:buNone/>
            </a:pPr>
            <a:r>
              <a:rPr lang="en-US">
                <a:highlight>
                  <a:srgbClr val="FFFF00"/>
                </a:highlight>
              </a:rPr>
              <a:t>We’ll focus on practical, real-world tools and technology can easily integrate into daily use.</a:t>
            </a:r>
            <a:endParaRPr/>
          </a:p>
          <a:p>
            <a:pPr indent="0" lvl="0" marL="0" rtl="0" algn="l">
              <a:spcBef>
                <a:spcPts val="0"/>
              </a:spcBef>
              <a:spcAft>
                <a:spcPts val="0"/>
              </a:spcAft>
              <a:buNone/>
            </a:pPr>
            <a:r>
              <a:t/>
            </a:r>
            <a:endParaRPr b="1">
              <a:highlight>
                <a:srgbClr val="FFFF00"/>
              </a:highlight>
            </a:endParaRPr>
          </a:p>
        </p:txBody>
      </p:sp>
      <p:sp>
        <p:nvSpPr>
          <p:cNvPr id="137" name="Google Shape;13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 name="Google Shape;14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Kelsey </a:t>
            </a:r>
            <a:endParaRPr/>
          </a:p>
        </p:txBody>
      </p:sp>
      <p:sp>
        <p:nvSpPr>
          <p:cNvPr id="145" name="Google Shape;145;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Kelsey -- </a:t>
            </a:r>
            <a:endParaRPr/>
          </a:p>
          <a:p>
            <a:pPr indent="0" lvl="0" marL="0" rtl="0" algn="l">
              <a:spcBef>
                <a:spcPts val="0"/>
              </a:spcBef>
              <a:spcAft>
                <a:spcPts val="0"/>
              </a:spcAft>
              <a:buNone/>
            </a:pPr>
            <a:r>
              <a:rPr b="0" lang="en-US"/>
              <a:t>I want to do a quick show of hands.</a:t>
            </a:r>
            <a:br>
              <a:rPr b="0" lang="en-US"/>
            </a:br>
            <a:r>
              <a:rPr b="0" lang="en-US"/>
              <a:t> Raise your hand if you’ve ever used Siri, voice-to-text, a reminder on your phone, GPS, a smart speaker, captions on a show and/or movie, or AI.</a:t>
            </a:r>
            <a:br>
              <a:rPr b="0" lang="en-US"/>
            </a:br>
            <a:r>
              <a:rPr b="0" lang="en-US"/>
              <a:t> Now keep your hand up if that tool made something easier, faster, or less frustrating.</a:t>
            </a:r>
            <a:br>
              <a:rPr b="0" lang="en-US"/>
            </a:br>
            <a:r>
              <a:rPr b="0" lang="en-US"/>
              <a:t> Congratulations—you’ve just identified yourself as an assistive technology user.</a:t>
            </a:r>
            <a:endParaRPr/>
          </a:p>
          <a:p>
            <a:pPr indent="0" lvl="0" marL="0" rtl="0" algn="l">
              <a:spcBef>
                <a:spcPts val="0"/>
              </a:spcBef>
              <a:spcAft>
                <a:spcPts val="0"/>
              </a:spcAft>
              <a:buNone/>
            </a:pPr>
            <a:r>
              <a:t/>
            </a:r>
            <a:endParaRPr b="0"/>
          </a:p>
          <a:p>
            <a:pPr indent="0" lvl="0" marL="0" rtl="0" algn="l">
              <a:spcBef>
                <a:spcPts val="0"/>
              </a:spcBef>
              <a:spcAft>
                <a:spcPts val="0"/>
              </a:spcAft>
              <a:buNone/>
            </a:pPr>
            <a:r>
              <a:rPr b="0" lang="en-US"/>
              <a:t>We wanted to start with this to normalize use of assistive technology. </a:t>
            </a:r>
            <a:endParaRPr/>
          </a:p>
          <a:p>
            <a:pPr indent="0" lvl="0" marL="0" rtl="0" algn="l">
              <a:spcBef>
                <a:spcPts val="0"/>
              </a:spcBef>
              <a:spcAft>
                <a:spcPts val="0"/>
              </a:spcAft>
              <a:buNone/>
            </a:pPr>
            <a:r>
              <a:rPr lang="en-US"/>
              <a:t>Many of the tools we consider “assistive” are already mainstream.</a:t>
            </a:r>
            <a:endParaRPr/>
          </a:p>
          <a:p>
            <a:pPr indent="0" lvl="0" marL="0" rtl="0" algn="l">
              <a:spcBef>
                <a:spcPts val="0"/>
              </a:spcBef>
              <a:spcAft>
                <a:spcPts val="0"/>
              </a:spcAft>
              <a:buNone/>
            </a:pPr>
            <a:r>
              <a:rPr lang="en-US"/>
              <a:t>The difference is not the tool — it’s the intention behind its use.</a:t>
            </a:r>
            <a:endParaRPr/>
          </a:p>
          <a:p>
            <a:pPr indent="0" lvl="0" marL="0" rtl="0" algn="l">
              <a:spcBef>
                <a:spcPts val="0"/>
              </a:spcBef>
              <a:spcAft>
                <a:spcPts val="0"/>
              </a:spcAft>
              <a:buNone/>
            </a:pPr>
            <a:r>
              <a:rPr lang="en-US"/>
              <a:t>For individuals with TBI, these tools can shift from convenience to compensatory strategy.</a:t>
            </a:r>
            <a:endParaRPr/>
          </a:p>
        </p:txBody>
      </p:sp>
      <p:sp>
        <p:nvSpPr>
          <p:cNvPr id="153" name="Google Shape;153;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 name="Google Shape;16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000"/>
              <a:t>Olivia </a:t>
            </a:r>
            <a:endParaRPr b="0" sz="1000"/>
          </a:p>
        </p:txBody>
      </p:sp>
      <p:sp>
        <p:nvSpPr>
          <p:cNvPr id="161" name="Google Shape;161;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 name="Google Shape;16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000"/>
              <a:t>Olivia </a:t>
            </a:r>
            <a:endParaRPr b="0" sz="1000"/>
          </a:p>
        </p:txBody>
      </p:sp>
      <p:sp>
        <p:nvSpPr>
          <p:cNvPr id="168" name="Google Shape;168;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000"/>
              <a:t>Kelsey </a:t>
            </a:r>
            <a:endParaRPr/>
          </a:p>
          <a:p>
            <a:pPr indent="0" lvl="0" marL="0" rtl="0" algn="l">
              <a:spcBef>
                <a:spcPts val="0"/>
              </a:spcBef>
              <a:spcAft>
                <a:spcPts val="0"/>
              </a:spcAft>
              <a:buNone/>
            </a:pPr>
            <a:r>
              <a:t/>
            </a:r>
            <a:endParaRPr b="0" sz="1000"/>
          </a:p>
          <a:p>
            <a:pPr indent="0" lvl="0" marL="0" rtl="0" algn="l">
              <a:spcBef>
                <a:spcPts val="0"/>
              </a:spcBef>
              <a:spcAft>
                <a:spcPts val="0"/>
              </a:spcAft>
              <a:buNone/>
            </a:pPr>
            <a:r>
              <a:rPr b="0" lang="en-US" sz="1000"/>
              <a:t>Before we get started, we probably need to review the “textbook definition” of assistive technology, so what is it? </a:t>
            </a:r>
            <a:r>
              <a:rPr lang="en-US" sz="1000"/>
              <a:t>Any device, software, or adaptive system that compensates for, supports, or enhances </a:t>
            </a:r>
            <a:r>
              <a:rPr b="0" lang="en-US" sz="1000"/>
              <a:t>functional performance for an individual. </a:t>
            </a:r>
            <a:endParaRPr b="0" sz="1000"/>
          </a:p>
        </p:txBody>
      </p:sp>
      <p:sp>
        <p:nvSpPr>
          <p:cNvPr id="175" name="Google Shape;175;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000"/>
              <a:t>Kelsey </a:t>
            </a:r>
            <a:endParaRPr/>
          </a:p>
          <a:p>
            <a:pPr indent="0" lvl="0" marL="0" rtl="0" algn="l">
              <a:spcBef>
                <a:spcPts val="0"/>
              </a:spcBef>
              <a:spcAft>
                <a:spcPts val="0"/>
              </a:spcAft>
              <a:buNone/>
            </a:pPr>
            <a:r>
              <a:t/>
            </a:r>
            <a:endParaRPr sz="1000"/>
          </a:p>
          <a:p>
            <a:pPr indent="0" lvl="0" marL="0" rtl="0" algn="l">
              <a:spcBef>
                <a:spcPts val="0"/>
              </a:spcBef>
              <a:spcAft>
                <a:spcPts val="0"/>
              </a:spcAft>
              <a:buNone/>
            </a:pPr>
            <a:r>
              <a:rPr lang="en-US" sz="1000"/>
              <a:t>Today’s presentation organizes assistive technology into six functional domains. Throughout the session, you’ll see how AT can support individuals across each of these areas – writing and reading, return to school and work, community and safety supports, home monitoring, environmental controls, and recreation.</a:t>
            </a:r>
            <a:endParaRPr b="0" sz="1000"/>
          </a:p>
        </p:txBody>
      </p:sp>
      <p:sp>
        <p:nvSpPr>
          <p:cNvPr id="183" name="Google Shape;183;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600"/>
              <a:t>Kelsey</a:t>
            </a:r>
            <a:endParaRPr/>
          </a:p>
          <a:p>
            <a:pPr indent="0" lvl="0" marL="0" rtl="0" algn="l">
              <a:spcBef>
                <a:spcPts val="0"/>
              </a:spcBef>
              <a:spcAft>
                <a:spcPts val="0"/>
              </a:spcAft>
              <a:buNone/>
            </a:pPr>
            <a:r>
              <a:t/>
            </a:r>
            <a:endParaRPr sz="1600"/>
          </a:p>
          <a:p>
            <a:pPr indent="0" lvl="0" marL="0" marR="0" rtl="0" algn="l">
              <a:lnSpc>
                <a:spcPct val="100000"/>
              </a:lnSpc>
              <a:spcBef>
                <a:spcPts val="0"/>
              </a:spcBef>
              <a:spcAft>
                <a:spcPts val="0"/>
              </a:spcAft>
              <a:buClr>
                <a:schemeClr val="dk1"/>
              </a:buClr>
              <a:buSzPts val="1600"/>
              <a:buFont typeface="Calibri"/>
              <a:buNone/>
            </a:pPr>
            <a:r>
              <a:rPr lang="en-US" sz="1600"/>
              <a:t>Writing and reading can be impacted after TBI due to cognitive fatigue, processing speed, attention, and executive functioning. With these ATs we’re reducing cognitive demand — not lowering expectations.</a:t>
            </a:r>
            <a:endParaRPr/>
          </a:p>
          <a:p>
            <a:pPr indent="0" lvl="0" marL="0" rtl="0" algn="l">
              <a:spcBef>
                <a:spcPts val="0"/>
              </a:spcBef>
              <a:spcAft>
                <a:spcPts val="0"/>
              </a:spcAft>
              <a:buNone/>
            </a:pPr>
            <a:r>
              <a:t/>
            </a:r>
            <a:endParaRPr sz="1600"/>
          </a:p>
          <a:p>
            <a:pPr indent="-171450" lvl="0" marL="171450" rtl="0" algn="l">
              <a:spcBef>
                <a:spcPts val="0"/>
              </a:spcBef>
              <a:spcAft>
                <a:spcPts val="0"/>
              </a:spcAft>
              <a:buClr>
                <a:schemeClr val="dk1"/>
              </a:buClr>
              <a:buSzPts val="1600"/>
              <a:buFont typeface="Arial"/>
              <a:buChar char="•"/>
            </a:pPr>
            <a:r>
              <a:rPr b="1" lang="en-US" sz="1600"/>
              <a:t>Word prediction software </a:t>
            </a:r>
            <a:r>
              <a:rPr lang="en-US" sz="1600"/>
              <a:t>reduces cognitive load during written expression. This can seen in Word or Google Documents in “Read Aloud” </a:t>
            </a:r>
            <a:endParaRPr/>
          </a:p>
          <a:p>
            <a:pPr indent="-171450" lvl="0" marL="171450" rtl="0" algn="l">
              <a:spcBef>
                <a:spcPts val="0"/>
              </a:spcBef>
              <a:spcAft>
                <a:spcPts val="0"/>
              </a:spcAft>
              <a:buClr>
                <a:schemeClr val="dk1"/>
              </a:buClr>
              <a:buSzPts val="1600"/>
              <a:buFont typeface="Arial"/>
              <a:buChar char="•"/>
            </a:pPr>
            <a:r>
              <a:rPr lang="en-US" sz="1600"/>
              <a:t>Built-in </a:t>
            </a:r>
            <a:r>
              <a:rPr b="1" lang="en-US" sz="1600"/>
              <a:t>spelling and grammar checkers </a:t>
            </a:r>
            <a:r>
              <a:rPr lang="en-US" sz="1600"/>
              <a:t>provide immediate feedback — supporting independence.</a:t>
            </a:r>
            <a:endParaRPr/>
          </a:p>
          <a:p>
            <a:pPr indent="-171450" lvl="0" marL="171450" rtl="0" algn="l">
              <a:spcBef>
                <a:spcPts val="0"/>
              </a:spcBef>
              <a:spcAft>
                <a:spcPts val="0"/>
              </a:spcAft>
              <a:buClr>
                <a:schemeClr val="dk1"/>
              </a:buClr>
              <a:buSzPts val="1600"/>
              <a:buFont typeface="Arial"/>
              <a:buChar char="•"/>
            </a:pPr>
            <a:r>
              <a:rPr b="1" lang="en-US" sz="1600"/>
              <a:t>Text-to-speech</a:t>
            </a:r>
            <a:r>
              <a:rPr lang="en-US" sz="1600"/>
              <a:t> helps with reading comprehension and fatigue management.</a:t>
            </a:r>
            <a:endParaRPr/>
          </a:p>
          <a:p>
            <a:pPr indent="-171450" lvl="0" marL="171450" rtl="0" algn="l">
              <a:spcBef>
                <a:spcPts val="0"/>
              </a:spcBef>
              <a:spcAft>
                <a:spcPts val="0"/>
              </a:spcAft>
              <a:buClr>
                <a:schemeClr val="dk1"/>
              </a:buClr>
              <a:buSzPts val="1600"/>
              <a:buFont typeface="Arial"/>
              <a:buChar char="•"/>
            </a:pPr>
            <a:r>
              <a:rPr b="1" lang="en-US" sz="1600"/>
              <a:t>Natural Reader </a:t>
            </a:r>
            <a:r>
              <a:rPr lang="en-US" sz="1600"/>
              <a:t>integrate AI to read multi-formats (reading books, PDFs, documents, scanned physical documents) for an individuals while also supporting different abilities through highlighting text, font size, and playback speed.</a:t>
            </a:r>
            <a:endParaRPr/>
          </a:p>
          <a:p>
            <a:pPr indent="0" lvl="0" marL="0" rtl="0" algn="l">
              <a:spcBef>
                <a:spcPts val="0"/>
              </a:spcBef>
              <a:spcAft>
                <a:spcPts val="0"/>
              </a:spcAft>
              <a:buNone/>
            </a:pPr>
            <a:br>
              <a:rPr lang="en-US" sz="1200"/>
            </a:b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a:p>
        </p:txBody>
      </p:sp>
      <p:sp>
        <p:nvSpPr>
          <p:cNvPr id="202" name="Google Shape;20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Olivia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Head tracking devices can be beneficial for many individuals, but a few examples of who I commonly recommend headtracking for are individuals with limited to no use of BUE, individuals that are non-verbal or have speech patterns that voice control does not consistently recognize.  Head tracking works as a mouse via blue tooth and follows an individual's head movement to move the mouse cursor.  The majority that I use it with pair it with dwell time to select an item, but head tracking can also be paired with a variety of  switches, including proximity switches, soft click, hard click, and bite clicks.  Most recently I have used it with an individual with a dual diagnosis of an SCI and a TBI. He uses it for complete iPad navigation and AAC.   Head tracking can work with PC, Mac, cell phones, and tablets (as long as they have blue tooth)</a:t>
            </a:r>
            <a:endParaRPr/>
          </a:p>
        </p:txBody>
      </p:sp>
      <p:sp>
        <p:nvSpPr>
          <p:cNvPr id="217" name="Google Shape;217;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9" name="Google Shape;22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Olivia</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Return to work and school are a huge focus of mine from an AT perspective.  Work and school are a large part of our  identities and also our purpose, so returning to them are important to many individuals following an injury.  With AI growing, these tools are becoming more commonplace and easier to obtain.  A couple of my favorites for school are Genio and Jamworks – both are similar in nature and provide AI assistance for notetaking. The lectures are transcribed, summarized, and can be broken down for content focuses. Jamworks has quizzing features and an AI chatbot.  Both allow the student to flag content during lectures with different symbols and allow for notetaking within the transcription.  Return to work options include ChatGPT – I am sure we are all at least vaguely familiar with it, Otter AI, and AI incorporated into web meetings.  Chat allows for the user to give specific prompts and feedback to the source and ChatGPT will expand on the topic.  Otter AI works similarly to Genio and Jamworks, but on a more professional level without content quizzes and checkpoints.  Most schools and places of employment see these as reasonable accommodations and provide to the student or employee for free.</a:t>
            </a:r>
            <a:endParaRPr/>
          </a:p>
        </p:txBody>
      </p:sp>
      <p:sp>
        <p:nvSpPr>
          <p:cNvPr id="230" name="Google Shape;23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solidFill>
                  <a:srgbClr val="666666"/>
                </a:solidFill>
              </a:rPr>
              <a:t>Kelsey  </a:t>
            </a:r>
            <a:endParaRPr/>
          </a:p>
          <a:p>
            <a:pPr indent="0" lvl="0" marL="0" rtl="0" algn="l">
              <a:spcBef>
                <a:spcPts val="0"/>
              </a:spcBef>
              <a:spcAft>
                <a:spcPts val="0"/>
              </a:spcAft>
              <a:buNone/>
            </a:pPr>
            <a:r>
              <a:t/>
            </a:r>
            <a:endParaRPr>
              <a:solidFill>
                <a:srgbClr val="666666"/>
              </a:solidFill>
            </a:endParaRPr>
          </a:p>
          <a:p>
            <a:pPr indent="0" lvl="0" marL="0" rtl="0" algn="l">
              <a:spcBef>
                <a:spcPts val="0"/>
              </a:spcBef>
              <a:spcAft>
                <a:spcPts val="0"/>
              </a:spcAft>
              <a:buNone/>
            </a:pPr>
            <a:r>
              <a:rPr lang="en-US"/>
              <a:t>Paul is a great example of how smart technology doesn’t just compensate — it restores identity. His goals were not simply ‘improve cognition,’ but to return to work-related thinking and meaningful hobbies after his TBI.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Paul is a probation officer so at the time of his recovery when discussing goals he mentioned returning to work while also reintegrating back into his hobbies which included non-fiction reading. </a:t>
            </a:r>
            <a:endParaRPr/>
          </a:p>
          <a:p>
            <a:pPr indent="0" lvl="0" marL="0" rtl="0" algn="l">
              <a:spcBef>
                <a:spcPts val="0"/>
              </a:spcBef>
              <a:spcAft>
                <a:spcPts val="0"/>
              </a:spcAft>
              <a:buNone/>
            </a:pPr>
            <a:r>
              <a:t/>
            </a:r>
            <a:endParaRPr>
              <a:solidFill>
                <a:srgbClr val="666666"/>
              </a:solidFill>
            </a:endParaRPr>
          </a:p>
          <a:p>
            <a:pPr indent="0" lvl="0" marL="0" rtl="0" algn="l">
              <a:spcBef>
                <a:spcPts val="0"/>
              </a:spcBef>
              <a:spcAft>
                <a:spcPts val="0"/>
              </a:spcAft>
              <a:buNone/>
            </a:pPr>
            <a:r>
              <a:rPr lang="en-US"/>
              <a:t>Because of his injury, he experienced:</a:t>
            </a:r>
            <a:endParaRPr/>
          </a:p>
          <a:p>
            <a:pPr indent="-171450" lvl="0" marL="171450" rtl="0" algn="l">
              <a:spcBef>
                <a:spcPts val="0"/>
              </a:spcBef>
              <a:spcAft>
                <a:spcPts val="0"/>
              </a:spcAft>
              <a:buClr>
                <a:schemeClr val="dk1"/>
              </a:buClr>
              <a:buSzPts val="1200"/>
              <a:buFont typeface="Arial"/>
              <a:buChar char="•"/>
            </a:pPr>
            <a:r>
              <a:rPr lang="en-US"/>
              <a:t>cognitive fatigue</a:t>
            </a:r>
            <a:endParaRPr/>
          </a:p>
          <a:p>
            <a:pPr indent="-171450" lvl="0" marL="171450" rtl="0" algn="l">
              <a:spcBef>
                <a:spcPts val="0"/>
              </a:spcBef>
              <a:spcAft>
                <a:spcPts val="0"/>
              </a:spcAft>
              <a:buClr>
                <a:schemeClr val="dk1"/>
              </a:buClr>
              <a:buSzPts val="1200"/>
              <a:buFont typeface="Arial"/>
              <a:buChar char="•"/>
            </a:pPr>
            <a:r>
              <a:rPr lang="en-US"/>
              <a:t>reduced efficiency with reading technical material</a:t>
            </a:r>
            <a:endParaRPr/>
          </a:p>
          <a:p>
            <a:pPr indent="-171450" lvl="0" marL="171450" rtl="0" algn="l">
              <a:spcBef>
                <a:spcPts val="0"/>
              </a:spcBef>
              <a:spcAft>
                <a:spcPts val="0"/>
              </a:spcAft>
              <a:buClr>
                <a:schemeClr val="dk1"/>
              </a:buClr>
              <a:buSzPts val="1200"/>
              <a:buFont typeface="Arial"/>
              <a:buChar char="•"/>
            </a:pPr>
            <a:r>
              <a:rPr lang="en-US"/>
              <a:t>slowed written output</a:t>
            </a:r>
            <a:endParaRPr/>
          </a:p>
          <a:p>
            <a:pPr indent="-171450" lvl="0" marL="171450" rtl="0" algn="l">
              <a:spcBef>
                <a:spcPts val="0"/>
              </a:spcBef>
              <a:spcAft>
                <a:spcPts val="0"/>
              </a:spcAft>
              <a:buClr>
                <a:schemeClr val="dk1"/>
              </a:buClr>
              <a:buSzPts val="1200"/>
              <a:buFont typeface="Arial"/>
              <a:buChar char="•"/>
            </a:pPr>
            <a:r>
              <a:rPr lang="en-US"/>
              <a:t>difficulty sustaining attention for complex tasks</a:t>
            </a:r>
            <a:endParaRPr/>
          </a:p>
          <a:p>
            <a:pPr indent="0" lvl="0" marL="0" rtl="0" algn="l">
              <a:spcBef>
                <a:spcPts val="0"/>
              </a:spcBef>
              <a:spcAft>
                <a:spcPts val="0"/>
              </a:spcAft>
              <a:buNone/>
            </a:pPr>
            <a:r>
              <a:t/>
            </a:r>
            <a:endParaRPr>
              <a:solidFill>
                <a:srgbClr val="666666"/>
              </a:solidFill>
            </a:endParaRPr>
          </a:p>
          <a:p>
            <a:pPr indent="0" lvl="0" marL="0" rtl="0" algn="l">
              <a:spcBef>
                <a:spcPts val="0"/>
              </a:spcBef>
              <a:spcAft>
                <a:spcPts val="0"/>
              </a:spcAft>
              <a:buNone/>
            </a:pPr>
            <a:r>
              <a:rPr lang="en-US"/>
              <a:t>Because Paul’s work required technical reading and written responses. We implemented:”</a:t>
            </a:r>
            <a:endParaRPr/>
          </a:p>
          <a:p>
            <a:pPr indent="0" lvl="0" marL="0" rtl="0" algn="l">
              <a:spcBef>
                <a:spcPts val="0"/>
              </a:spcBef>
              <a:spcAft>
                <a:spcPts val="0"/>
              </a:spcAft>
              <a:buNone/>
            </a:pPr>
            <a:r>
              <a:rPr lang="en-US"/>
              <a:t>Word prediction to reduce cognitive load</a:t>
            </a:r>
            <a:endParaRPr/>
          </a:p>
          <a:p>
            <a:pPr indent="0" lvl="0" marL="0" rtl="0" algn="l">
              <a:spcBef>
                <a:spcPts val="0"/>
              </a:spcBef>
              <a:spcAft>
                <a:spcPts val="0"/>
              </a:spcAft>
              <a:buNone/>
            </a:pPr>
            <a:r>
              <a:rPr lang="en-US"/>
              <a:t>Built-in spelling/grammar tools for independence</a:t>
            </a:r>
            <a:endParaRPr/>
          </a:p>
          <a:p>
            <a:pPr indent="0" lvl="0" marL="0" rtl="0" algn="l">
              <a:spcBef>
                <a:spcPts val="0"/>
              </a:spcBef>
              <a:spcAft>
                <a:spcPts val="0"/>
              </a:spcAft>
              <a:buNone/>
            </a:pPr>
            <a:r>
              <a:rPr lang="en-US"/>
              <a:t>Text-to-speech for proofreading</a:t>
            </a:r>
            <a:endParaRPr/>
          </a:p>
          <a:p>
            <a:pPr indent="0" lvl="0" marL="0" rtl="0" algn="l">
              <a:spcBef>
                <a:spcPts val="0"/>
              </a:spcBef>
              <a:spcAft>
                <a:spcPts val="0"/>
              </a:spcAft>
              <a:buNone/>
            </a:pPr>
            <a:r>
              <a:rPr lang="en-US"/>
              <a:t>AI-supported summarization for dense reading</a:t>
            </a:r>
            <a:endParaRPr/>
          </a:p>
          <a:p>
            <a:pPr indent="0" lvl="0" marL="0" rtl="0" algn="l">
              <a:spcBef>
                <a:spcPts val="0"/>
              </a:spcBef>
              <a:spcAft>
                <a:spcPts val="0"/>
              </a:spcAft>
              <a:buNone/>
            </a:pPr>
            <a:r>
              <a:t/>
            </a:r>
            <a:endParaRPr>
              <a:solidFill>
                <a:srgbClr val="666666"/>
              </a:solidFill>
            </a:endParaRPr>
          </a:p>
          <a:p>
            <a:pPr indent="0" lvl="0" marL="0" rtl="0" algn="l">
              <a:spcBef>
                <a:spcPts val="0"/>
              </a:spcBef>
              <a:spcAft>
                <a:spcPts val="0"/>
              </a:spcAft>
              <a:buNone/>
            </a:pPr>
            <a:r>
              <a:rPr lang="en-US"/>
              <a:t>“He also valued leisure activities that required reading and planning.”</a:t>
            </a:r>
            <a:endParaRPr/>
          </a:p>
          <a:p>
            <a:pPr indent="0" lvl="0" marL="0" rtl="0" algn="l">
              <a:spcBef>
                <a:spcPts val="0"/>
              </a:spcBef>
              <a:spcAft>
                <a:spcPts val="0"/>
              </a:spcAft>
              <a:buNone/>
            </a:pPr>
            <a:r>
              <a:rPr lang="en-US"/>
              <a:t>Used text-to-speech for long documents</a:t>
            </a:r>
            <a:endParaRPr/>
          </a:p>
          <a:p>
            <a:pPr indent="0" lvl="0" marL="0" rtl="0" algn="l">
              <a:spcBef>
                <a:spcPts val="0"/>
              </a:spcBef>
              <a:spcAft>
                <a:spcPts val="0"/>
              </a:spcAft>
              <a:buNone/>
            </a:pPr>
            <a:r>
              <a:rPr lang="en-US"/>
              <a:t>Voice-to-text when fatigue increased</a:t>
            </a:r>
            <a:endParaRPr/>
          </a:p>
          <a:p>
            <a:pPr indent="0" lvl="0" marL="0" rtl="0" algn="l">
              <a:spcBef>
                <a:spcPts val="0"/>
              </a:spcBef>
              <a:spcAft>
                <a:spcPts val="0"/>
              </a:spcAft>
              <a:buNone/>
            </a:pPr>
            <a:r>
              <a:rPr lang="en-US"/>
              <a:t>AI tools for idea organization</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assistive tech we chose expanded endurance — it allowed him to engage longer without cognitive shutdown.”</a:t>
            </a:r>
            <a:endParaRPr>
              <a:solidFill>
                <a:srgbClr val="666666"/>
              </a:solidFill>
            </a:endParaRPr>
          </a:p>
          <a:p>
            <a:pPr indent="0" lvl="0" marL="0" rtl="0" algn="l">
              <a:spcBef>
                <a:spcPts val="0"/>
              </a:spcBef>
              <a:spcAft>
                <a:spcPts val="0"/>
              </a:spcAft>
              <a:buNone/>
            </a:pPr>
            <a:r>
              <a:t/>
            </a:r>
            <a:endParaRPr b="1">
              <a:solidFill>
                <a:srgbClr val="666666"/>
              </a:solidFill>
            </a:endParaRPr>
          </a:p>
          <a:p>
            <a:pPr indent="0" lvl="0" marL="0" rtl="0" algn="l">
              <a:spcBef>
                <a:spcPts val="0"/>
              </a:spcBef>
              <a:spcAft>
                <a:spcPts val="0"/>
              </a:spcAft>
              <a:buNone/>
            </a:pPr>
            <a:r>
              <a:t/>
            </a:r>
            <a:endParaRPr>
              <a:solidFill>
                <a:srgbClr val="000000"/>
              </a:solidFill>
            </a:endParaRPr>
          </a:p>
        </p:txBody>
      </p:sp>
      <p:sp>
        <p:nvSpPr>
          <p:cNvPr id="243" name="Google Shape;24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8" name="Google Shape;26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Kelsey</a:t>
            </a:r>
            <a:endParaRPr/>
          </a:p>
          <a:p>
            <a:pPr indent="0" lvl="0" marL="0" rtl="0" algn="l">
              <a:spcBef>
                <a:spcPts val="0"/>
              </a:spcBef>
              <a:spcAft>
                <a:spcPts val="0"/>
              </a:spcAft>
              <a:buNone/>
            </a:pPr>
            <a:r>
              <a:rPr lang="en-US"/>
              <a:t>Safety and community access are major concerns post-TBI.</a:t>
            </a:r>
            <a:endParaRPr/>
          </a:p>
          <a:p>
            <a:pPr indent="0" lvl="0" marL="0" rtl="0" algn="l">
              <a:spcBef>
                <a:spcPts val="0"/>
              </a:spcBef>
              <a:spcAft>
                <a:spcPts val="0"/>
              </a:spcAft>
              <a:buNone/>
            </a:pPr>
            <a:r>
              <a:rPr lang="en-US"/>
              <a:t>These supports promote autonomy while reducing caregiver anxiety.</a:t>
            </a:r>
            <a:endParaRPr/>
          </a:p>
          <a:p>
            <a:pPr indent="0" lvl="0" marL="0" rtl="0" algn="l">
              <a:spcBef>
                <a:spcPts val="0"/>
              </a:spcBef>
              <a:spcAft>
                <a:spcPts val="0"/>
              </a:spcAft>
              <a:buNone/>
            </a:pPr>
            <a:r>
              <a:rPr lang="en-US"/>
              <a:t>The goal is not surveillance — it’s supported independence.</a:t>
            </a:r>
            <a:endParaRPr/>
          </a:p>
          <a:p>
            <a:pPr indent="0" lvl="0" marL="0" rtl="0" algn="l">
              <a:spcBef>
                <a:spcPts val="0"/>
              </a:spcBef>
              <a:spcAft>
                <a:spcPts val="0"/>
              </a:spcAft>
              <a:buNone/>
            </a:pPr>
            <a:r>
              <a:t/>
            </a:r>
            <a:endParaRPr/>
          </a:p>
          <a:p>
            <a:pPr indent="-171450" lvl="0" marL="171450" rtl="0" algn="l">
              <a:spcBef>
                <a:spcPts val="0"/>
              </a:spcBef>
              <a:spcAft>
                <a:spcPts val="0"/>
              </a:spcAft>
              <a:buClr>
                <a:schemeClr val="dk1"/>
              </a:buClr>
              <a:buSzPts val="1200"/>
              <a:buFont typeface="Arial"/>
              <a:buChar char="•"/>
            </a:pPr>
            <a:r>
              <a:rPr b="1" lang="en-US"/>
              <a:t>AirTags</a:t>
            </a:r>
            <a:r>
              <a:rPr lang="en-US"/>
              <a:t> provide opportunity for monitoring location remotely while using find my friends options connected to Apple products </a:t>
            </a:r>
            <a:endParaRPr/>
          </a:p>
          <a:p>
            <a:pPr indent="-171450" lvl="0" marL="171450" rtl="0" algn="l">
              <a:spcBef>
                <a:spcPts val="0"/>
              </a:spcBef>
              <a:spcAft>
                <a:spcPts val="0"/>
              </a:spcAft>
              <a:buClr>
                <a:schemeClr val="dk1"/>
              </a:buClr>
              <a:buSzPts val="1200"/>
              <a:buFont typeface="Arial"/>
              <a:buChar char="•"/>
            </a:pPr>
            <a:r>
              <a:rPr b="1" lang="en-US"/>
              <a:t>Airtag insoles </a:t>
            </a:r>
            <a:r>
              <a:rPr lang="en-US"/>
              <a:t>provide discreet tracking support.</a:t>
            </a:r>
            <a:endParaRPr/>
          </a:p>
          <a:p>
            <a:pPr indent="-171450" lvl="0" marL="171450" rtl="0" algn="l">
              <a:spcBef>
                <a:spcPts val="0"/>
              </a:spcBef>
              <a:spcAft>
                <a:spcPts val="0"/>
              </a:spcAft>
              <a:buClr>
                <a:schemeClr val="dk1"/>
              </a:buClr>
              <a:buSzPts val="1200"/>
              <a:buFont typeface="Arial"/>
              <a:buChar char="•"/>
            </a:pPr>
            <a:r>
              <a:rPr b="1" lang="en-US"/>
              <a:t>Life360</a:t>
            </a:r>
            <a:r>
              <a:rPr lang="en-US"/>
              <a:t> offers family-based monitoring with real-time check-ins and alerts. With paid options it provides options like roadside assistance (great for individuals who are returning to drive after a TBI!)</a:t>
            </a:r>
            <a:endParaRPr/>
          </a:p>
          <a:p>
            <a:pPr indent="-171450" lvl="0" marL="171450" rtl="0" algn="l">
              <a:spcBef>
                <a:spcPts val="0"/>
              </a:spcBef>
              <a:spcAft>
                <a:spcPts val="0"/>
              </a:spcAft>
              <a:buClr>
                <a:schemeClr val="dk1"/>
              </a:buClr>
              <a:buSzPts val="1200"/>
              <a:buFont typeface="Arial"/>
              <a:buChar char="•"/>
            </a:pPr>
            <a:r>
              <a:rPr b="1" lang="en-US"/>
              <a:t>Apple Watch </a:t>
            </a:r>
            <a:r>
              <a:rPr lang="en-US"/>
              <a:t>integrates fall detection and SOS features with additional features like heart rate, respiratory rate and sleep tracking. </a:t>
            </a:r>
            <a:endParaRPr/>
          </a:p>
        </p:txBody>
      </p:sp>
      <p:sp>
        <p:nvSpPr>
          <p:cNvPr id="269" name="Google Shape;269;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Kelsey</a:t>
            </a:r>
            <a:endParaRPr/>
          </a:p>
          <a:p>
            <a:pPr indent="0" lvl="0" marL="0" rtl="0" algn="l">
              <a:spcBef>
                <a:spcPts val="0"/>
              </a:spcBef>
              <a:spcAft>
                <a:spcPts val="0"/>
              </a:spcAft>
              <a:buNone/>
            </a:pPr>
            <a:r>
              <a:rPr lang="en-US"/>
              <a:t>Smart home devices can significantly increase independence.</a:t>
            </a:r>
            <a:endParaRPr/>
          </a:p>
          <a:p>
            <a:pPr indent="0" lvl="0" marL="0" rtl="0" algn="l">
              <a:spcBef>
                <a:spcPts val="0"/>
              </a:spcBef>
              <a:spcAft>
                <a:spcPts val="0"/>
              </a:spcAft>
              <a:buNone/>
            </a:pPr>
            <a:r>
              <a:rPr lang="en-US"/>
              <a:t>These tools are especially helpful for individuals with memory deficits, impulsivity, or reduced safety awareness.</a:t>
            </a:r>
            <a:endParaRPr/>
          </a:p>
          <a:p>
            <a:pPr indent="0" lvl="0" marL="0" rtl="0" algn="l">
              <a:spcBef>
                <a:spcPts val="0"/>
              </a:spcBef>
              <a:spcAft>
                <a:spcPts val="0"/>
              </a:spcAft>
              <a:buNone/>
            </a:pPr>
            <a:r>
              <a:rPr lang="en-US"/>
              <a:t>They also reduce caregiver burden.</a:t>
            </a:r>
            <a:endParaRPr/>
          </a:p>
          <a:p>
            <a:pPr indent="0" lvl="0" marL="0" rtl="0" algn="l">
              <a:spcBef>
                <a:spcPts val="0"/>
              </a:spcBef>
              <a:spcAft>
                <a:spcPts val="0"/>
              </a:spcAft>
              <a:buNone/>
            </a:pPr>
            <a:r>
              <a:t/>
            </a:r>
            <a:endParaRPr/>
          </a:p>
          <a:p>
            <a:pPr indent="-171450" lvl="0" marL="171450" rtl="0" algn="l">
              <a:spcBef>
                <a:spcPts val="0"/>
              </a:spcBef>
              <a:spcAft>
                <a:spcPts val="0"/>
              </a:spcAft>
              <a:buClr>
                <a:schemeClr val="dk1"/>
              </a:buClr>
              <a:buSzPts val="1200"/>
              <a:buFont typeface="Arial"/>
              <a:buChar char="•"/>
            </a:pPr>
            <a:r>
              <a:rPr b="1" lang="en-US"/>
              <a:t>Alexa</a:t>
            </a:r>
            <a:r>
              <a:rPr lang="en-US"/>
              <a:t> supports reminders, hands-free control, and routine building (reminders, remote to-do lists, event details).</a:t>
            </a:r>
            <a:endParaRPr/>
          </a:p>
          <a:p>
            <a:pPr indent="-171450" lvl="0" marL="171450" rtl="0" algn="l">
              <a:spcBef>
                <a:spcPts val="0"/>
              </a:spcBef>
              <a:spcAft>
                <a:spcPts val="0"/>
              </a:spcAft>
              <a:buClr>
                <a:schemeClr val="dk1"/>
              </a:buClr>
              <a:buSzPts val="1200"/>
              <a:buFont typeface="Arial"/>
              <a:buChar char="•"/>
            </a:pPr>
            <a:r>
              <a:rPr b="1" lang="en-US"/>
              <a:t>Ring and Blink cameras </a:t>
            </a:r>
            <a:r>
              <a:rPr lang="en-US"/>
              <a:t>enhance safety and environmental awareness. They provide live video and two-way audio. </a:t>
            </a:r>
            <a:endParaRPr/>
          </a:p>
          <a:p>
            <a:pPr indent="-171450" lvl="0" marL="171450" rtl="0" algn="l">
              <a:spcBef>
                <a:spcPts val="0"/>
              </a:spcBef>
              <a:spcAft>
                <a:spcPts val="0"/>
              </a:spcAft>
              <a:buClr>
                <a:schemeClr val="dk1"/>
              </a:buClr>
              <a:buSzPts val="1200"/>
              <a:buFont typeface="Arial"/>
              <a:buChar char="•"/>
            </a:pPr>
            <a:r>
              <a:rPr b="1" lang="en-US"/>
              <a:t>MyQ</a:t>
            </a:r>
            <a:r>
              <a:rPr lang="en-US"/>
              <a:t> allows remote monitoring of garage doors. MyQ doesn’t disable the physical control so someone can still open the garage manually bit its add smart control. Allowing you opportunity for notification, scheduling access and sharing access with others. </a:t>
            </a:r>
            <a:endParaRPr/>
          </a:p>
          <a:p>
            <a:pPr indent="0" lvl="0" marL="0" rtl="0" algn="l">
              <a:spcBef>
                <a:spcPts val="0"/>
              </a:spcBef>
              <a:spcAft>
                <a:spcPts val="0"/>
              </a:spcAft>
              <a:buNone/>
            </a:pPr>
            <a:r>
              <a:t/>
            </a:r>
            <a:endParaRPr/>
          </a:p>
        </p:txBody>
      </p:sp>
      <p:sp>
        <p:nvSpPr>
          <p:cNvPr id="284" name="Google Shape;284;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8" name="Google Shape;298;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Kelsey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Don’s case centers around impulsivity and reduced safety awareness in community and home transitions. The goal was not to restrict independence, but to create safeguards that allowed him to function more independently while providing reassurance to caregivers.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Don demonstrated impulsive decision-making, particularly related to leaving the house, responding to external stimuli, and limited awareness of safety risks. Rather than constant supervision, we implemented layered smart technology supports.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were supporting independence – but with some guardrails </a:t>
            </a:r>
            <a:endParaRPr/>
          </a:p>
          <a:p>
            <a:pPr indent="0" lvl="0" marL="0" rtl="0" algn="l">
              <a:spcBef>
                <a:spcPts val="0"/>
              </a:spcBef>
              <a:spcAft>
                <a:spcPts val="0"/>
              </a:spcAft>
              <a:buNone/>
            </a:pPr>
            <a:r>
              <a:t/>
            </a:r>
            <a:endParaRPr b="1"/>
          </a:p>
          <a:p>
            <a:pPr indent="0" lvl="0" marL="0" rtl="0" algn="l">
              <a:spcBef>
                <a:spcPts val="0"/>
              </a:spcBef>
              <a:spcAft>
                <a:spcPts val="0"/>
              </a:spcAft>
              <a:buNone/>
            </a:pPr>
            <a:r>
              <a:t/>
            </a:r>
            <a:endParaRPr/>
          </a:p>
          <a:p>
            <a:pPr indent="0" lvl="0" marL="0" rtl="0" algn="l">
              <a:spcBef>
                <a:spcPts val="0"/>
              </a:spcBef>
              <a:spcAft>
                <a:spcPts val="0"/>
              </a:spcAft>
              <a:buNone/>
            </a:pPr>
            <a:r>
              <a:rPr b="1" lang="en-US"/>
              <a:t>Ring Doorbell </a:t>
            </a:r>
            <a:r>
              <a:rPr lang="en-US"/>
              <a:t>allowed caregivers to monitor who was at the door and when Don interacted with visitors</a:t>
            </a:r>
            <a:endParaRPr/>
          </a:p>
          <a:p>
            <a:pPr indent="-171450" lvl="0" marL="171450" rtl="0" algn="l">
              <a:spcBef>
                <a:spcPts val="0"/>
              </a:spcBef>
              <a:spcAft>
                <a:spcPts val="0"/>
              </a:spcAft>
              <a:buClr>
                <a:schemeClr val="dk1"/>
              </a:buClr>
              <a:buSzPts val="1200"/>
              <a:buFont typeface="Arial"/>
              <a:buChar char="•"/>
            </a:pPr>
            <a:r>
              <a:rPr lang="en-US"/>
              <a:t>Increased safety with unexpected visitors</a:t>
            </a:r>
            <a:endParaRPr/>
          </a:p>
          <a:p>
            <a:pPr indent="-171450" lvl="0" marL="171450" rtl="0" algn="l">
              <a:spcBef>
                <a:spcPts val="0"/>
              </a:spcBef>
              <a:spcAft>
                <a:spcPts val="0"/>
              </a:spcAft>
              <a:buClr>
                <a:schemeClr val="dk1"/>
              </a:buClr>
              <a:buSzPts val="1200"/>
              <a:buFont typeface="Arial"/>
              <a:buChar char="•"/>
            </a:pPr>
            <a:r>
              <a:rPr lang="en-US"/>
              <a:t>Reduced need for caregiver physical proximity</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Calibri"/>
              <a:buNone/>
            </a:pPr>
            <a:r>
              <a:rPr b="1" lang="en-US"/>
              <a:t>MyQ </a:t>
            </a:r>
            <a:r>
              <a:rPr lang="en-US"/>
              <a:t>provided remote monitoring of garage door activity. If Don left impulsively or opened the garage unexpectedly, caregivers were notified immediately.</a:t>
            </a:r>
            <a:endParaRPr/>
          </a:p>
          <a:p>
            <a:pPr indent="-171450" lvl="0" marL="171450" rtl="0" algn="l">
              <a:spcBef>
                <a:spcPts val="0"/>
              </a:spcBef>
              <a:spcAft>
                <a:spcPts val="0"/>
              </a:spcAft>
              <a:buClr>
                <a:schemeClr val="dk1"/>
              </a:buClr>
              <a:buSzPts val="1200"/>
              <a:buFont typeface="Arial"/>
              <a:buChar char="•"/>
            </a:pPr>
            <a:r>
              <a:rPr lang="en-US"/>
              <a:t>Alerts when garage door opens/closes</a:t>
            </a:r>
            <a:endParaRPr/>
          </a:p>
          <a:p>
            <a:pPr indent="-171450" lvl="0" marL="171450" rtl="0" algn="l">
              <a:spcBef>
                <a:spcPts val="0"/>
              </a:spcBef>
              <a:spcAft>
                <a:spcPts val="0"/>
              </a:spcAft>
              <a:buClr>
                <a:schemeClr val="dk1"/>
              </a:buClr>
              <a:buSzPts val="1200"/>
              <a:buFont typeface="Arial"/>
              <a:buChar char="•"/>
            </a:pPr>
            <a:r>
              <a:rPr lang="en-US"/>
              <a:t>Ability to remotely close door</a:t>
            </a:r>
            <a:endParaRPr/>
          </a:p>
          <a:p>
            <a:pPr indent="-171450" lvl="0" marL="171450" rtl="0" algn="l">
              <a:spcBef>
                <a:spcPts val="0"/>
              </a:spcBef>
              <a:spcAft>
                <a:spcPts val="0"/>
              </a:spcAft>
              <a:buClr>
                <a:schemeClr val="dk1"/>
              </a:buClr>
              <a:buSzPts val="1200"/>
              <a:buFont typeface="Arial"/>
              <a:buChar char="•"/>
            </a:pPr>
            <a:r>
              <a:rPr lang="en-US"/>
              <a:t>Activity tracking</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Calibri"/>
              <a:buNone/>
            </a:pPr>
            <a:r>
              <a:rPr b="1" lang="en-US"/>
              <a:t>Life360</a:t>
            </a:r>
            <a:r>
              <a:rPr lang="en-US"/>
              <a:t> provided real-time location tracking when Don was in the community. Rather than restricting Don’s ability to leave, this allowed him community access while maintaining a safety net. </a:t>
            </a:r>
            <a:endParaRPr/>
          </a:p>
          <a:p>
            <a:pPr indent="-171450" lvl="0" marL="171450" rtl="0" algn="l">
              <a:spcBef>
                <a:spcPts val="0"/>
              </a:spcBef>
              <a:spcAft>
                <a:spcPts val="0"/>
              </a:spcAft>
              <a:buClr>
                <a:schemeClr val="dk1"/>
              </a:buClr>
              <a:buSzPts val="1200"/>
              <a:buFont typeface="Arial"/>
              <a:buChar char="•"/>
            </a:pPr>
            <a:r>
              <a:rPr lang="en-US"/>
              <a:t>GPS monitoring</a:t>
            </a:r>
            <a:endParaRPr/>
          </a:p>
          <a:p>
            <a:pPr indent="-171450" lvl="0" marL="171450" rtl="0" algn="l">
              <a:spcBef>
                <a:spcPts val="0"/>
              </a:spcBef>
              <a:spcAft>
                <a:spcPts val="0"/>
              </a:spcAft>
              <a:buClr>
                <a:schemeClr val="dk1"/>
              </a:buClr>
              <a:buSzPts val="1200"/>
              <a:buFont typeface="Arial"/>
              <a:buChar char="•"/>
            </a:pPr>
            <a:r>
              <a:rPr lang="en-US"/>
              <a:t>Location history</a:t>
            </a:r>
            <a:endParaRPr/>
          </a:p>
          <a:p>
            <a:pPr indent="-171450" lvl="0" marL="171450" rtl="0" algn="l">
              <a:spcBef>
                <a:spcPts val="0"/>
              </a:spcBef>
              <a:spcAft>
                <a:spcPts val="0"/>
              </a:spcAft>
              <a:buClr>
                <a:schemeClr val="dk1"/>
              </a:buClr>
              <a:buSzPts val="1200"/>
              <a:buFont typeface="Arial"/>
              <a:buChar char="•"/>
            </a:pPr>
            <a:r>
              <a:rPr lang="en-US"/>
              <a:t>Geofencing alerts</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Calibri"/>
              <a:buNone/>
            </a:pPr>
            <a:r>
              <a:rPr b="1" lang="en-US"/>
              <a:t>AirTag</a:t>
            </a:r>
            <a:r>
              <a:rPr lang="en-US"/>
              <a:t> Insoles offered discreet location monitoring embedded in footwear. For individuals with impulsivity and limited insight, discreet tracking adds an additional layer of safety without increasing stigma.</a:t>
            </a:r>
            <a:endParaRPr/>
          </a:p>
          <a:p>
            <a:pPr indent="-171450" lvl="0" marL="171450" rtl="0" algn="l">
              <a:spcBef>
                <a:spcPts val="0"/>
              </a:spcBef>
              <a:spcAft>
                <a:spcPts val="0"/>
              </a:spcAft>
              <a:buClr>
                <a:schemeClr val="dk1"/>
              </a:buClr>
              <a:buSzPts val="1200"/>
              <a:buFont typeface="Arial"/>
              <a:buChar char="•"/>
            </a:pPr>
            <a:r>
              <a:rPr lang="en-US"/>
              <a:t>Non-intrusive</a:t>
            </a:r>
            <a:endParaRPr/>
          </a:p>
          <a:p>
            <a:pPr indent="-171450" lvl="0" marL="171450" rtl="0" algn="l">
              <a:spcBef>
                <a:spcPts val="0"/>
              </a:spcBef>
              <a:spcAft>
                <a:spcPts val="0"/>
              </a:spcAft>
              <a:buClr>
                <a:schemeClr val="dk1"/>
              </a:buClr>
              <a:buSzPts val="1200"/>
              <a:buFont typeface="Arial"/>
              <a:buChar char="•"/>
            </a:pPr>
            <a:r>
              <a:rPr lang="en-US"/>
              <a:t>Difficult to misplace</a:t>
            </a:r>
            <a:endParaRPr/>
          </a:p>
          <a:p>
            <a:pPr indent="-171450" lvl="0" marL="171450" rtl="0" algn="l">
              <a:spcBef>
                <a:spcPts val="0"/>
              </a:spcBef>
              <a:spcAft>
                <a:spcPts val="0"/>
              </a:spcAft>
              <a:buClr>
                <a:schemeClr val="dk1"/>
              </a:buClr>
              <a:buSzPts val="1200"/>
              <a:buFont typeface="Arial"/>
              <a:buChar char="•"/>
            </a:pPr>
            <a:r>
              <a:rPr lang="en-US"/>
              <a:t>Supports wandering safety concerns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99" name="Google Shape;299;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4" name="Google Shape;324;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Olivia</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25" name="Google Shape;325;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9" name="Google Shape;339;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Olivia </a:t>
            </a:r>
            <a:endParaRPr/>
          </a:p>
        </p:txBody>
      </p:sp>
      <p:sp>
        <p:nvSpPr>
          <p:cNvPr id="340" name="Google Shape;340;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3" name="Google Shape;363;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Olivia </a:t>
            </a:r>
            <a:endParaRPr/>
          </a:p>
        </p:txBody>
      </p:sp>
      <p:sp>
        <p:nvSpPr>
          <p:cNvPr id="364" name="Google Shape;364;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8" name="Google Shape;378;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Olivia</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kitchen allows us to explore many high and low tech options for users.  A few of my favorites are the rocker knife: this allows for safer cutting, one handed use, and a gross grasp.</a:t>
            </a:r>
            <a:endParaRPr/>
          </a:p>
          <a:p>
            <a:pPr indent="0" lvl="0" marL="0" rtl="0" algn="l">
              <a:spcBef>
                <a:spcPts val="0"/>
              </a:spcBef>
              <a:spcAft>
                <a:spcPts val="0"/>
              </a:spcAft>
              <a:buNone/>
            </a:pPr>
            <a:r>
              <a:rPr lang="en-US"/>
              <a:t>Nonslip/dycem mats allow for the user to cut, scoop, and stab at a plate without the plate or bowl slipping (super multi-functional!)</a:t>
            </a:r>
            <a:endParaRPr/>
          </a:p>
          <a:p>
            <a:pPr indent="0" lvl="0" marL="0" rtl="0" algn="l">
              <a:spcBef>
                <a:spcPts val="0"/>
              </a:spcBef>
              <a:spcAft>
                <a:spcPts val="0"/>
              </a:spcAft>
              <a:buNone/>
            </a:pPr>
            <a:r>
              <a:rPr lang="en-US"/>
              <a:t>Nosey Cups – safe drinking minus the head tilt!</a:t>
            </a:r>
            <a:endParaRPr/>
          </a:p>
          <a:p>
            <a:pPr indent="0" lvl="0" marL="0" rtl="0" algn="l">
              <a:spcBef>
                <a:spcPts val="0"/>
              </a:spcBef>
              <a:spcAft>
                <a:spcPts val="0"/>
              </a:spcAft>
              <a:buNone/>
            </a:pPr>
            <a:r>
              <a:rPr lang="en-US"/>
              <a:t>IGuard – stove shut off</a:t>
            </a:r>
            <a:endParaRPr/>
          </a:p>
          <a:p>
            <a:pPr indent="0" lvl="0" marL="0" rtl="0" algn="l">
              <a:spcBef>
                <a:spcPts val="0"/>
              </a:spcBef>
              <a:spcAft>
                <a:spcPts val="0"/>
              </a:spcAft>
              <a:buNone/>
            </a:pPr>
            <a:r>
              <a:t/>
            </a:r>
            <a:endParaRPr/>
          </a:p>
        </p:txBody>
      </p:sp>
      <p:sp>
        <p:nvSpPr>
          <p:cNvPr id="379" name="Google Shape;379;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3" name="Google Shape;393;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Olivia ***</a:t>
            </a:r>
            <a:endParaRPr/>
          </a:p>
        </p:txBody>
      </p:sp>
      <p:sp>
        <p:nvSpPr>
          <p:cNvPr id="394" name="Google Shape;394;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4" name="Google Shape;40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8" name="Google Shape;418;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Work in progress slide </a:t>
            </a:r>
            <a:endParaRPr/>
          </a:p>
        </p:txBody>
      </p:sp>
      <p:sp>
        <p:nvSpPr>
          <p:cNvPr id="419" name="Google Shape;419;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1" name="Google Shape;431;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2" name="Google Shape;432;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0" name="Google Shape;440;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1" name="Google Shape;451;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Kelsey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Now we want to move from information to application.</a:t>
            </a:r>
            <a:endParaRPr/>
          </a:p>
          <a:p>
            <a:pPr indent="0" lvl="0" marL="0" rtl="0" algn="l">
              <a:spcBef>
                <a:spcPts val="0"/>
              </a:spcBef>
              <a:spcAft>
                <a:spcPts val="0"/>
              </a:spcAft>
              <a:buNone/>
            </a:pPr>
            <a:r>
              <a:rPr lang="en-US"/>
              <a:t>Selecting assistive technology requires clinical reasoning.</a:t>
            </a:r>
            <a:endParaRPr/>
          </a:p>
          <a:p>
            <a:pPr indent="0" lvl="0" marL="0" rtl="0" algn="l">
              <a:spcBef>
                <a:spcPts val="0"/>
              </a:spcBef>
              <a:spcAft>
                <a:spcPts val="0"/>
              </a:spcAft>
              <a:buNone/>
            </a:pPr>
            <a:r>
              <a:rPr lang="en-US"/>
              <a:t>Consider:</a:t>
            </a:r>
            <a:endParaRPr/>
          </a:p>
          <a:p>
            <a:pPr indent="0" lvl="0" marL="0" rtl="0" algn="l">
              <a:spcBef>
                <a:spcPts val="0"/>
              </a:spcBef>
              <a:spcAft>
                <a:spcPts val="0"/>
              </a:spcAft>
              <a:buNone/>
            </a:pPr>
            <a:r>
              <a:rPr lang="en-US"/>
              <a:t>The individual’s cognitive strengths and weaknesses</a:t>
            </a:r>
            <a:endParaRPr/>
          </a:p>
          <a:p>
            <a:pPr indent="0" lvl="0" marL="0" rtl="0" algn="l">
              <a:spcBef>
                <a:spcPts val="0"/>
              </a:spcBef>
              <a:spcAft>
                <a:spcPts val="0"/>
              </a:spcAft>
              <a:buNone/>
            </a:pPr>
            <a:r>
              <a:rPr lang="en-US"/>
              <a:t>The assistive technology we discussed so far </a:t>
            </a:r>
            <a:endParaRPr/>
          </a:p>
          <a:p>
            <a:pPr indent="0" lvl="0" marL="0" rtl="0" algn="l">
              <a:spcBef>
                <a:spcPts val="0"/>
              </a:spcBef>
              <a:spcAft>
                <a:spcPts val="0"/>
              </a:spcAft>
              <a:buNone/>
            </a:pPr>
            <a:r>
              <a:rPr lang="en-US"/>
              <a:t>Your own experiences </a:t>
            </a:r>
            <a:endParaRPr/>
          </a:p>
          <a:p>
            <a:pPr indent="0" lvl="0" marL="0" rtl="0" algn="l">
              <a:spcBef>
                <a:spcPts val="0"/>
              </a:spcBef>
              <a:spcAft>
                <a:spcPts val="0"/>
              </a:spcAft>
              <a:buNone/>
            </a:pPr>
            <a:r>
              <a:rPr lang="en-US"/>
              <a:t>Chime in! </a:t>
            </a:r>
            <a:endParaRPr/>
          </a:p>
        </p:txBody>
      </p:sp>
      <p:sp>
        <p:nvSpPr>
          <p:cNvPr id="452" name="Google Shape;452;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1" name="Google Shape;461;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Kelsey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When reviewing Wyatt’s case, think:</a:t>
            </a:r>
            <a:endParaRPr/>
          </a:p>
          <a:p>
            <a:pPr indent="0" lvl="0" marL="0" rtl="0" algn="l">
              <a:spcBef>
                <a:spcPts val="0"/>
              </a:spcBef>
              <a:spcAft>
                <a:spcPts val="0"/>
              </a:spcAft>
              <a:buNone/>
            </a:pPr>
            <a:r>
              <a:rPr lang="en-US"/>
              <a:t>What is the primary concern? Safety? Wandering? Impulsivity?</a:t>
            </a:r>
            <a:endParaRPr/>
          </a:p>
          <a:p>
            <a:pPr indent="0" lvl="0" marL="0" rtl="0" algn="l">
              <a:spcBef>
                <a:spcPts val="0"/>
              </a:spcBef>
              <a:spcAft>
                <a:spcPts val="0"/>
              </a:spcAft>
              <a:buNone/>
            </a:pPr>
            <a:r>
              <a:rPr lang="en-US"/>
              <a:t>Is the need preventative or responsive?</a:t>
            </a:r>
            <a:endParaRPr/>
          </a:p>
          <a:p>
            <a:pPr indent="0" lvl="0" marL="0" rtl="0" algn="l">
              <a:spcBef>
                <a:spcPts val="0"/>
              </a:spcBef>
              <a:spcAft>
                <a:spcPts val="0"/>
              </a:spcAft>
              <a:buNone/>
            </a:pPr>
            <a:r>
              <a:t/>
            </a:r>
            <a:endParaRPr b="1"/>
          </a:p>
        </p:txBody>
      </p:sp>
      <p:sp>
        <p:nvSpPr>
          <p:cNvPr id="462" name="Google Shape;462;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6" name="Google Shape;486;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Kelsey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IGuardStove addresses kitchen safety.</a:t>
            </a:r>
            <a:endParaRPr/>
          </a:p>
          <a:p>
            <a:pPr indent="0" lvl="0" marL="0" rtl="0" algn="l">
              <a:spcBef>
                <a:spcPts val="0"/>
              </a:spcBef>
              <a:spcAft>
                <a:spcPts val="0"/>
              </a:spcAft>
              <a:buNone/>
            </a:pPr>
            <a:r>
              <a:rPr lang="en-US"/>
              <a:t>Apple Watch supports fall detection and emergency contact.</a:t>
            </a:r>
            <a:endParaRPr/>
          </a:p>
          <a:p>
            <a:pPr indent="0" lvl="0" marL="0" rtl="0" algn="l">
              <a:spcBef>
                <a:spcPts val="0"/>
              </a:spcBef>
              <a:spcAft>
                <a:spcPts val="0"/>
              </a:spcAft>
              <a:buNone/>
            </a:pPr>
            <a:r>
              <a:rPr lang="en-US"/>
              <a:t>AirTag insoles support location tracking.</a:t>
            </a:r>
            <a:endParaRPr/>
          </a:p>
        </p:txBody>
      </p:sp>
      <p:sp>
        <p:nvSpPr>
          <p:cNvPr id="487" name="Google Shape;487;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7" name="Google Shape;497;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Olivia</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Thank you so much for attending our presentation today. Hopefully this gave everyone ideas of AT that can be beneficial for yourself, loved ones, or individuals you work with.</a:t>
            </a:r>
            <a:endParaRPr/>
          </a:p>
          <a:p>
            <a:pPr indent="0" lvl="0" marL="0" rtl="0" algn="l">
              <a:spcBef>
                <a:spcPts val="0"/>
              </a:spcBef>
              <a:spcAft>
                <a:spcPts val="0"/>
              </a:spcAft>
              <a:buNone/>
            </a:pPr>
            <a:r>
              <a:rPr lang="en-US"/>
              <a:t>Please feel free to ask any questions!</a:t>
            </a:r>
            <a:endParaRPr/>
          </a:p>
        </p:txBody>
      </p:sp>
      <p:sp>
        <p:nvSpPr>
          <p:cNvPr id="498" name="Google Shape;498;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8" name="Google Shape;508;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Olivia</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have also included a resource list of some of the AT devices listed in today's presentation.</a:t>
            </a:r>
            <a:endParaRPr/>
          </a:p>
        </p:txBody>
      </p:sp>
      <p:sp>
        <p:nvSpPr>
          <p:cNvPr id="509" name="Google Shape;509;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1.gi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 Id="rId3" Type="http://schemas.openxmlformats.org/officeDocument/2006/relationships/image" Target="../media/image1.gif"/></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jpg"/><Relationship Id="rId3" Type="http://schemas.openxmlformats.org/officeDocument/2006/relationships/image" Target="../media/image1.gif"/></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 Id="rId3" Type="http://schemas.openxmlformats.org/officeDocument/2006/relationships/image" Target="../media/image1.gif"/></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 Id="rId3" Type="http://schemas.openxmlformats.org/officeDocument/2006/relationships/image" Target="../media/image1.gif"/></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gif"/></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1.gi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 Id="rId3" Type="http://schemas.openxmlformats.org/officeDocument/2006/relationships/image" Target="../media/image1.gif"/></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jpg"/><Relationship Id="rId3" Type="http://schemas.openxmlformats.org/officeDocument/2006/relationships/image" Target="../media/image1.gi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1.gi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jpg"/><Relationship Id="rId3" Type="http://schemas.openxmlformats.org/officeDocument/2006/relationships/image" Target="../media/image1.gif"/></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 Id="rId3" Type="http://schemas.openxmlformats.org/officeDocument/2006/relationships/image" Target="../media/image1.gif"/></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 Id="rId3" Type="http://schemas.openxmlformats.org/officeDocument/2006/relationships/image" Target="../media/image20.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 Id="rId3" Type="http://schemas.openxmlformats.org/officeDocument/2006/relationships/image" Target="../media/image40.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 Id="rId3" Type="http://schemas.openxmlformats.org/officeDocument/2006/relationships/image" Target="../media/image1.gif"/></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type="blank">
  <p:cSld name="BLANK">
    <p:spTree>
      <p:nvGrpSpPr>
        <p:cNvPr id="15" name="Shape 15"/>
        <p:cNvGrpSpPr/>
        <p:nvPr/>
      </p:nvGrpSpPr>
      <p:grpSpPr>
        <a:xfrm>
          <a:off x="0" y="0"/>
          <a:ext cx="0" cy="0"/>
          <a:chOff x="0" y="0"/>
          <a:chExt cx="0" cy="0"/>
        </a:xfrm>
      </p:grpSpPr>
      <p:pic>
        <p:nvPicPr>
          <p:cNvPr id="16" name="Google Shape;16;p30"/>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17" name="Google Shape;17;p30"/>
          <p:cNvPicPr preferRelativeResize="0"/>
          <p:nvPr/>
        </p:nvPicPr>
        <p:blipFill rotWithShape="1">
          <a:blip r:embed="rId3">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624">
          <p15:clr>
            <a:srgbClr val="FBAE40"/>
          </p15:clr>
        </p15:guide>
        <p15:guide id="2" pos="1272">
          <p15:clr>
            <a:srgbClr val="FBAE40"/>
          </p15:clr>
        </p15:guide>
        <p15:guide id="3" pos="1920">
          <p15:clr>
            <a:srgbClr val="FBAE40"/>
          </p15:clr>
        </p15:guide>
        <p15:guide id="4" pos="2544">
          <p15:clr>
            <a:srgbClr val="FBAE40"/>
          </p15:clr>
        </p15:guide>
        <p15:guide id="5" pos="3216">
          <p15:clr>
            <a:srgbClr val="FBAE40"/>
          </p15:clr>
        </p15:guide>
        <p15:guide id="6" pos="3840">
          <p15:clr>
            <a:srgbClr val="FBAE40"/>
          </p15:clr>
        </p15:guide>
        <p15:guide id="7" pos="4488">
          <p15:clr>
            <a:srgbClr val="FBAE40"/>
          </p15:clr>
        </p15:guide>
        <p15:guide id="8" pos="5112">
          <p15:clr>
            <a:srgbClr val="FBAE40"/>
          </p15:clr>
        </p15:guide>
        <p15:guide id="9" pos="5760">
          <p15:clr>
            <a:srgbClr val="FBAE40"/>
          </p15:clr>
        </p15:guide>
        <p15:guide id="10" pos="6408">
          <p15:clr>
            <a:srgbClr val="FBAE40"/>
          </p15:clr>
        </p15:guide>
        <p15:guide id="11" pos="703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 1">
    <p:spTree>
      <p:nvGrpSpPr>
        <p:cNvPr id="18" name="Shape 18"/>
        <p:cNvGrpSpPr/>
        <p:nvPr/>
      </p:nvGrpSpPr>
      <p:grpSpPr>
        <a:xfrm>
          <a:off x="0" y="0"/>
          <a:ext cx="0" cy="0"/>
          <a:chOff x="0" y="0"/>
          <a:chExt cx="0" cy="0"/>
        </a:xfrm>
      </p:grpSpPr>
    </p:spTree>
  </p:cSld>
  <p:clrMapOvr>
    <a:masterClrMapping/>
  </p:clrMapOvr>
  <p:extLst>
    <p:ext uri="{DCECCB84-F9BA-43D5-87BE-67443E8EF086}">
      <p15:sldGuideLst>
        <p15:guide id="1" pos="3840">
          <p15:clr>
            <a:srgbClr val="FBAE40"/>
          </p15:clr>
        </p15:guide>
        <p15:guide id="2" pos="3192">
          <p15:clr>
            <a:srgbClr val="FBAE40"/>
          </p15:clr>
        </p15:guide>
        <p15:guide id="3" pos="2568">
          <p15:clr>
            <a:srgbClr val="FBAE40"/>
          </p15:clr>
        </p15:guide>
        <p15:guide id="4" pos="1920">
          <p15:clr>
            <a:srgbClr val="FBAE40"/>
          </p15:clr>
        </p15:guide>
        <p15:guide id="5" pos="1272">
          <p15:clr>
            <a:srgbClr val="FBAE40"/>
          </p15:clr>
        </p15:guide>
        <p15:guide id="6" pos="648">
          <p15:clr>
            <a:srgbClr val="FBAE40"/>
          </p15:clr>
        </p15:guide>
        <p15:guide id="7" pos="4488">
          <p15:clr>
            <a:srgbClr val="FBAE40"/>
          </p15:clr>
        </p15:guide>
        <p15:guide id="8" pos="5112">
          <p15:clr>
            <a:srgbClr val="FBAE40"/>
          </p15:clr>
        </p15:guide>
        <p15:guide id="9" pos="5760">
          <p15:clr>
            <a:srgbClr val="FBAE40"/>
          </p15:clr>
        </p15:guide>
        <p15:guide id="10" pos="6408">
          <p15:clr>
            <a:srgbClr val="FBAE40"/>
          </p15:clr>
        </p15:guide>
        <p15:guide id="11" pos="703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Image - left">
  <p:cSld name="1 Image - left">
    <p:bg>
      <p:bgPr>
        <a:solidFill>
          <a:schemeClr val="lt1"/>
        </a:solidFill>
      </p:bgPr>
    </p:bg>
    <p:spTree>
      <p:nvGrpSpPr>
        <p:cNvPr id="19" name="Shape 19"/>
        <p:cNvGrpSpPr/>
        <p:nvPr/>
      </p:nvGrpSpPr>
      <p:grpSpPr>
        <a:xfrm>
          <a:off x="0" y="0"/>
          <a:ext cx="0" cy="0"/>
          <a:chOff x="0" y="0"/>
          <a:chExt cx="0" cy="0"/>
        </a:xfrm>
      </p:grpSpPr>
      <p:pic>
        <p:nvPicPr>
          <p:cNvPr id="20" name="Google Shape;20;p32"/>
          <p:cNvPicPr preferRelativeResize="0"/>
          <p:nvPr/>
        </p:nvPicPr>
        <p:blipFill rotWithShape="1">
          <a:blip r:embed="rId2">
            <a:alphaModFix/>
          </a:blip>
          <a:srcRect b="0" l="0" r="0" t="0"/>
          <a:stretch/>
        </p:blipFill>
        <p:spPr>
          <a:xfrm>
            <a:off x="-1" y="6621517"/>
            <a:ext cx="12192001" cy="241299"/>
          </a:xfrm>
          <a:prstGeom prst="rect">
            <a:avLst/>
          </a:prstGeom>
          <a:noFill/>
          <a:ln>
            <a:noFill/>
          </a:ln>
        </p:spPr>
      </p:pic>
      <p:sp>
        <p:nvSpPr>
          <p:cNvPr id="21" name="Google Shape;21;p32"/>
          <p:cNvSpPr/>
          <p:nvPr>
            <p:ph idx="2" type="pic"/>
          </p:nvPr>
        </p:nvSpPr>
        <p:spPr>
          <a:xfrm>
            <a:off x="1028700" y="764143"/>
            <a:ext cx="4038600" cy="4552136"/>
          </a:xfrm>
          <a:prstGeom prst="rect">
            <a:avLst/>
          </a:prstGeom>
          <a:noFill/>
          <a:ln>
            <a:noFill/>
          </a:ln>
        </p:spPr>
      </p:sp>
    </p:spTree>
  </p:cSld>
  <p:clrMapOvr>
    <a:masterClrMapping/>
  </p:clrMapOvr>
  <p:extLst>
    <p:ext uri="{DCECCB84-F9BA-43D5-87BE-67443E8EF086}">
      <p15:sldGuideLst>
        <p15:guide id="1" pos="648">
          <p15:clr>
            <a:srgbClr val="FBAE40"/>
          </p15:clr>
        </p15:guide>
        <p15:guide id="2" pos="1272">
          <p15:clr>
            <a:srgbClr val="FBAE40"/>
          </p15:clr>
        </p15:guide>
        <p15:guide id="3" pos="1920">
          <p15:clr>
            <a:srgbClr val="FBAE40"/>
          </p15:clr>
        </p15:guide>
        <p15:guide id="4" pos="2568">
          <p15:clr>
            <a:srgbClr val="FBAE40"/>
          </p15:clr>
        </p15:guide>
        <p15:guide id="5" pos="3192">
          <p15:clr>
            <a:srgbClr val="FBAE40"/>
          </p15:clr>
        </p15:guide>
        <p15:guide id="6" pos="3840">
          <p15:clr>
            <a:srgbClr val="FBAE40"/>
          </p15:clr>
        </p15:guide>
        <p15:guide id="7" pos="4488">
          <p15:clr>
            <a:srgbClr val="FBAE40"/>
          </p15:clr>
        </p15:guide>
        <p15:guide id="8" pos="5112">
          <p15:clr>
            <a:srgbClr val="FBAE40"/>
          </p15:clr>
        </p15:guide>
        <p15:guide id="9" pos="5760">
          <p15:clr>
            <a:srgbClr val="FBAE40"/>
          </p15:clr>
        </p15:guide>
        <p15:guide id="10" pos="6384">
          <p15:clr>
            <a:srgbClr val="FBAE40"/>
          </p15:clr>
        </p15:guide>
        <p15:guide id="11" pos="703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Branded">
  <p:cSld name="Blank Branded">
    <p:spTree>
      <p:nvGrpSpPr>
        <p:cNvPr id="22" name="Shape 22"/>
        <p:cNvGrpSpPr/>
        <p:nvPr/>
      </p:nvGrpSpPr>
      <p:grpSpPr>
        <a:xfrm>
          <a:off x="0" y="0"/>
          <a:ext cx="0" cy="0"/>
          <a:chOff x="0" y="0"/>
          <a:chExt cx="0" cy="0"/>
        </a:xfrm>
      </p:grpSpPr>
      <p:pic>
        <p:nvPicPr>
          <p:cNvPr id="23" name="Google Shape;23;p33"/>
          <p:cNvPicPr preferRelativeResize="0"/>
          <p:nvPr/>
        </p:nvPicPr>
        <p:blipFill rotWithShape="1">
          <a:blip r:embed="rId2">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3840">
          <p15:clr>
            <a:srgbClr val="FBAE40"/>
          </p15:clr>
        </p15:guide>
        <p15:guide id="2" pos="3192">
          <p15:clr>
            <a:srgbClr val="FBAE40"/>
          </p15:clr>
        </p15:guide>
        <p15:guide id="3" pos="2568">
          <p15:clr>
            <a:srgbClr val="FBAE40"/>
          </p15:clr>
        </p15:guide>
        <p15:guide id="4" pos="1920">
          <p15:clr>
            <a:srgbClr val="FBAE40"/>
          </p15:clr>
        </p15:guide>
        <p15:guide id="5" pos="1272">
          <p15:clr>
            <a:srgbClr val="FBAE40"/>
          </p15:clr>
        </p15:guide>
        <p15:guide id="6" pos="648">
          <p15:clr>
            <a:srgbClr val="FBAE40"/>
          </p15:clr>
        </p15:guide>
        <p15:guide id="7" pos="4488">
          <p15:clr>
            <a:srgbClr val="FBAE40"/>
          </p15:clr>
        </p15:guide>
        <p15:guide id="8" pos="5112">
          <p15:clr>
            <a:srgbClr val="FBAE40"/>
          </p15:clr>
        </p15:guide>
        <p15:guide id="9" pos="5760">
          <p15:clr>
            <a:srgbClr val="FBAE40"/>
          </p15:clr>
        </p15:guide>
        <p15:guide id="10" pos="6408">
          <p15:clr>
            <a:srgbClr val="FBAE40"/>
          </p15:clr>
        </p15:guide>
        <p15:guide id="11" pos="703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4" name="Shape 24"/>
        <p:cNvGrpSpPr/>
        <p:nvPr/>
      </p:nvGrpSpPr>
      <p:grpSpPr>
        <a:xfrm>
          <a:off x="0" y="0"/>
          <a:ext cx="0" cy="0"/>
          <a:chOff x="0" y="0"/>
          <a:chExt cx="0" cy="0"/>
        </a:xfrm>
      </p:grpSpPr>
      <p:sp>
        <p:nvSpPr>
          <p:cNvPr id="25" name="Google Shape;25;p3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3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7" name="Google Shape;27;p3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8" name="Google Shape;28;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 top">
  <p:cSld name="3 Images - top">
    <p:bg>
      <p:bgPr>
        <a:solidFill>
          <a:schemeClr val="lt1"/>
        </a:solidFill>
      </p:bgPr>
    </p:bg>
    <p:spTree>
      <p:nvGrpSpPr>
        <p:cNvPr id="31" name="Shape 31"/>
        <p:cNvGrpSpPr/>
        <p:nvPr/>
      </p:nvGrpSpPr>
      <p:grpSpPr>
        <a:xfrm>
          <a:off x="0" y="0"/>
          <a:ext cx="0" cy="0"/>
          <a:chOff x="0" y="0"/>
          <a:chExt cx="0" cy="0"/>
        </a:xfrm>
      </p:grpSpPr>
      <p:pic>
        <p:nvPicPr>
          <p:cNvPr id="32" name="Google Shape;32;p35"/>
          <p:cNvPicPr preferRelativeResize="0"/>
          <p:nvPr/>
        </p:nvPicPr>
        <p:blipFill rotWithShape="1">
          <a:blip r:embed="rId2">
            <a:alphaModFix/>
          </a:blip>
          <a:srcRect b="0" l="0" r="0" t="0"/>
          <a:stretch/>
        </p:blipFill>
        <p:spPr>
          <a:xfrm>
            <a:off x="-1" y="6621517"/>
            <a:ext cx="12192001" cy="241299"/>
          </a:xfrm>
          <a:prstGeom prst="rect">
            <a:avLst/>
          </a:prstGeom>
          <a:noFill/>
          <a:ln>
            <a:noFill/>
          </a:ln>
        </p:spPr>
      </p:pic>
      <p:sp>
        <p:nvSpPr>
          <p:cNvPr id="33" name="Google Shape;33;p35"/>
          <p:cNvSpPr/>
          <p:nvPr>
            <p:ph idx="2" type="pic"/>
          </p:nvPr>
        </p:nvSpPr>
        <p:spPr>
          <a:xfrm>
            <a:off x="1028701" y="658125"/>
            <a:ext cx="3048000" cy="2191091"/>
          </a:xfrm>
          <a:prstGeom prst="rect">
            <a:avLst/>
          </a:prstGeom>
          <a:noFill/>
          <a:ln>
            <a:noFill/>
          </a:ln>
        </p:spPr>
      </p:sp>
      <p:sp>
        <p:nvSpPr>
          <p:cNvPr id="34" name="Google Shape;34;p35"/>
          <p:cNvSpPr/>
          <p:nvPr>
            <p:ph idx="3" type="pic"/>
          </p:nvPr>
        </p:nvSpPr>
        <p:spPr>
          <a:xfrm>
            <a:off x="4553779" y="658125"/>
            <a:ext cx="3048000" cy="2191091"/>
          </a:xfrm>
          <a:prstGeom prst="rect">
            <a:avLst/>
          </a:prstGeom>
          <a:noFill/>
          <a:ln>
            <a:noFill/>
          </a:ln>
        </p:spPr>
      </p:sp>
      <p:sp>
        <p:nvSpPr>
          <p:cNvPr id="35" name="Google Shape;35;p35"/>
          <p:cNvSpPr/>
          <p:nvPr>
            <p:ph idx="4" type="pic"/>
          </p:nvPr>
        </p:nvSpPr>
        <p:spPr>
          <a:xfrm>
            <a:off x="8052353" y="658125"/>
            <a:ext cx="3048000" cy="2191091"/>
          </a:xfrm>
          <a:prstGeom prst="rect">
            <a:avLst/>
          </a:prstGeom>
          <a:noFill/>
          <a:ln>
            <a:noFill/>
          </a:ln>
        </p:spPr>
      </p:sp>
    </p:spTree>
  </p:cSld>
  <p:clrMapOvr>
    <a:masterClrMapping/>
  </p:clrMapOvr>
  <p:extLst>
    <p:ext uri="{DCECCB84-F9BA-43D5-87BE-67443E8EF086}">
      <p15:sldGuideLst>
        <p15:guide id="1" pos="648">
          <p15:clr>
            <a:srgbClr val="FBAE40"/>
          </p15:clr>
        </p15:guide>
        <p15:guide id="2" pos="1272">
          <p15:clr>
            <a:srgbClr val="FBAE40"/>
          </p15:clr>
        </p15:guide>
        <p15:guide id="3" pos="1920">
          <p15:clr>
            <a:srgbClr val="FBAE40"/>
          </p15:clr>
        </p15:guide>
        <p15:guide id="4" pos="2568">
          <p15:clr>
            <a:srgbClr val="FBAE40"/>
          </p15:clr>
        </p15:guide>
        <p15:guide id="5" pos="3192">
          <p15:clr>
            <a:srgbClr val="FBAE40"/>
          </p15:clr>
        </p15:guide>
        <p15:guide id="6" pos="3840">
          <p15:clr>
            <a:srgbClr val="FBAE40"/>
          </p15:clr>
        </p15:guide>
        <p15:guide id="7" pos="4488">
          <p15:clr>
            <a:srgbClr val="FBAE40"/>
          </p15:clr>
        </p15:guide>
        <p15:guide id="8" pos="5112">
          <p15:clr>
            <a:srgbClr val="FBAE40"/>
          </p15:clr>
        </p15:guide>
        <p15:guide id="9" pos="5760">
          <p15:clr>
            <a:srgbClr val="FBAE40"/>
          </p15:clr>
        </p15:guide>
        <p15:guide id="10" pos="6384">
          <p15:clr>
            <a:srgbClr val="FBAE40"/>
          </p15:clr>
        </p15:guide>
        <p15:guide id="11" pos="703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Branded 2">
  <p:cSld name="Blank Branded 2">
    <p:spTree>
      <p:nvGrpSpPr>
        <p:cNvPr id="36" name="Shape 36"/>
        <p:cNvGrpSpPr/>
        <p:nvPr/>
      </p:nvGrpSpPr>
      <p:grpSpPr>
        <a:xfrm>
          <a:off x="0" y="0"/>
          <a:ext cx="0" cy="0"/>
          <a:chOff x="0" y="0"/>
          <a:chExt cx="0" cy="0"/>
        </a:xfrm>
      </p:grpSpPr>
      <p:pic>
        <p:nvPicPr>
          <p:cNvPr id="37" name="Google Shape;37;p36"/>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38" name="Google Shape;38;p36"/>
          <p:cNvPicPr preferRelativeResize="0"/>
          <p:nvPr/>
        </p:nvPicPr>
        <p:blipFill rotWithShape="1">
          <a:blip r:embed="rId3">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3840">
          <p15:clr>
            <a:srgbClr val="FBAE40"/>
          </p15:clr>
        </p15:guide>
        <p15:guide id="2" pos="3192">
          <p15:clr>
            <a:srgbClr val="FBAE40"/>
          </p15:clr>
        </p15:guide>
        <p15:guide id="3" pos="2568">
          <p15:clr>
            <a:srgbClr val="FBAE40"/>
          </p15:clr>
        </p15:guide>
        <p15:guide id="4" pos="1920">
          <p15:clr>
            <a:srgbClr val="FBAE40"/>
          </p15:clr>
        </p15:guide>
        <p15:guide id="5" pos="1272">
          <p15:clr>
            <a:srgbClr val="FBAE40"/>
          </p15:clr>
        </p15:guide>
        <p15:guide id="6" pos="648">
          <p15:clr>
            <a:srgbClr val="FBAE40"/>
          </p15:clr>
        </p15:guide>
        <p15:guide id="7" pos="4488">
          <p15:clr>
            <a:srgbClr val="FBAE40"/>
          </p15:clr>
        </p15:guide>
        <p15:guide id="8" pos="5112">
          <p15:clr>
            <a:srgbClr val="FBAE40"/>
          </p15:clr>
        </p15:guide>
        <p15:guide id="9" pos="5760">
          <p15:clr>
            <a:srgbClr val="FBAE40"/>
          </p15:clr>
        </p15:guide>
        <p15:guide id="10" pos="6408">
          <p15:clr>
            <a:srgbClr val="FBAE40"/>
          </p15:clr>
        </p15:guide>
        <p15:guide id="11" pos="703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Blank">
  <p:cSld name="7_Blank">
    <p:spTree>
      <p:nvGrpSpPr>
        <p:cNvPr id="39" name="Shape 39"/>
        <p:cNvGrpSpPr/>
        <p:nvPr/>
      </p:nvGrpSpPr>
      <p:grpSpPr>
        <a:xfrm>
          <a:off x="0" y="0"/>
          <a:ext cx="0" cy="0"/>
          <a:chOff x="0" y="0"/>
          <a:chExt cx="0" cy="0"/>
        </a:xfrm>
      </p:grpSpPr>
      <p:pic>
        <p:nvPicPr>
          <p:cNvPr id="40" name="Google Shape;40;p37"/>
          <p:cNvPicPr preferRelativeResize="0"/>
          <p:nvPr/>
        </p:nvPicPr>
        <p:blipFill rotWithShape="1">
          <a:blip r:embed="rId2">
            <a:alphaModFix/>
          </a:blip>
          <a:srcRect b="0" l="0" r="0" t="0"/>
          <a:stretch/>
        </p:blipFill>
        <p:spPr>
          <a:xfrm>
            <a:off x="0" y="0"/>
            <a:ext cx="12200562" cy="6862816"/>
          </a:xfrm>
          <a:prstGeom prst="rect">
            <a:avLst/>
          </a:prstGeom>
          <a:noFill/>
          <a:ln>
            <a:noFill/>
          </a:ln>
        </p:spPr>
      </p:pic>
      <p:pic>
        <p:nvPicPr>
          <p:cNvPr id="41" name="Google Shape;41;p37"/>
          <p:cNvPicPr preferRelativeResize="0"/>
          <p:nvPr/>
        </p:nvPicPr>
        <p:blipFill rotWithShape="1">
          <a:blip r:embed="rId3">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3840">
          <p15:clr>
            <a:srgbClr val="FBAE40"/>
          </p15:clr>
        </p15:guide>
        <p15:guide id="2" pos="3192">
          <p15:clr>
            <a:srgbClr val="FBAE40"/>
          </p15:clr>
        </p15:guide>
        <p15:guide id="3" pos="2568">
          <p15:clr>
            <a:srgbClr val="FBAE40"/>
          </p15:clr>
        </p15:guide>
        <p15:guide id="4" pos="1920">
          <p15:clr>
            <a:srgbClr val="FBAE40"/>
          </p15:clr>
        </p15:guide>
        <p15:guide id="5" pos="1272">
          <p15:clr>
            <a:srgbClr val="FBAE40"/>
          </p15:clr>
        </p15:guide>
        <p15:guide id="6" pos="648">
          <p15:clr>
            <a:srgbClr val="FBAE40"/>
          </p15:clr>
        </p15:guide>
        <p15:guide id="7" pos="4464">
          <p15:clr>
            <a:srgbClr val="FBAE40"/>
          </p15:clr>
        </p15:guide>
        <p15:guide id="8" pos="5136">
          <p15:clr>
            <a:srgbClr val="FBAE40"/>
          </p15:clr>
        </p15:guide>
        <p15:guide id="9" pos="5760">
          <p15:clr>
            <a:srgbClr val="FBAE40"/>
          </p15:clr>
        </p15:guide>
        <p15:guide id="10" pos="6384">
          <p15:clr>
            <a:srgbClr val="FBAE40"/>
          </p15:clr>
        </p15:guide>
        <p15:guide id="11" pos="703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Blank">
  <p:cSld name="9_Blank">
    <p:spTree>
      <p:nvGrpSpPr>
        <p:cNvPr id="42" name="Shape 42"/>
        <p:cNvGrpSpPr/>
        <p:nvPr/>
      </p:nvGrpSpPr>
      <p:grpSpPr>
        <a:xfrm>
          <a:off x="0" y="0"/>
          <a:ext cx="0" cy="0"/>
          <a:chOff x="0" y="0"/>
          <a:chExt cx="0" cy="0"/>
        </a:xfrm>
      </p:grpSpPr>
      <p:pic>
        <p:nvPicPr>
          <p:cNvPr id="43" name="Google Shape;43;p38"/>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44" name="Google Shape;44;p38"/>
          <p:cNvPicPr preferRelativeResize="0"/>
          <p:nvPr/>
        </p:nvPicPr>
        <p:blipFill rotWithShape="1">
          <a:blip r:embed="rId3">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3840">
          <p15:clr>
            <a:srgbClr val="FBAE40"/>
          </p15:clr>
        </p15:guide>
        <p15:guide id="2" pos="3216">
          <p15:clr>
            <a:srgbClr val="FBAE40"/>
          </p15:clr>
        </p15:guide>
        <p15:guide id="3" pos="2568">
          <p15:clr>
            <a:srgbClr val="FBAE40"/>
          </p15:clr>
        </p15:guide>
        <p15:guide id="4" pos="1920">
          <p15:clr>
            <a:srgbClr val="FBAE40"/>
          </p15:clr>
        </p15:guide>
        <p15:guide id="5" pos="1272">
          <p15:clr>
            <a:srgbClr val="FBAE40"/>
          </p15:clr>
        </p15:guide>
        <p15:guide id="6" pos="624">
          <p15:clr>
            <a:srgbClr val="FBAE40"/>
          </p15:clr>
        </p15:guide>
        <p15:guide id="7" pos="4488">
          <p15:clr>
            <a:srgbClr val="FBAE40"/>
          </p15:clr>
        </p15:guide>
        <p15:guide id="8" pos="5112">
          <p15:clr>
            <a:srgbClr val="FBAE40"/>
          </p15:clr>
        </p15:guide>
        <p15:guide id="9" pos="5760">
          <p15:clr>
            <a:srgbClr val="FBAE40"/>
          </p15:clr>
        </p15:guide>
        <p15:guide id="10" pos="6408">
          <p15:clr>
            <a:srgbClr val="FBAE40"/>
          </p15:clr>
        </p15:guide>
        <p15:guide id="11" pos="703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45" name="Shape 45"/>
        <p:cNvGrpSpPr/>
        <p:nvPr/>
      </p:nvGrpSpPr>
      <p:grpSpPr>
        <a:xfrm>
          <a:off x="0" y="0"/>
          <a:ext cx="0" cy="0"/>
          <a:chOff x="0" y="0"/>
          <a:chExt cx="0" cy="0"/>
        </a:xfrm>
      </p:grpSpPr>
      <p:pic>
        <p:nvPicPr>
          <p:cNvPr id="46" name="Google Shape;46;p39"/>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47" name="Google Shape;47;p39"/>
          <p:cNvPicPr preferRelativeResize="0"/>
          <p:nvPr/>
        </p:nvPicPr>
        <p:blipFill rotWithShape="1">
          <a:blip r:embed="rId3">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3840">
          <p15:clr>
            <a:srgbClr val="FBAE40"/>
          </p15:clr>
        </p15:guide>
        <p15:guide id="2" pos="3192">
          <p15:clr>
            <a:srgbClr val="FBAE40"/>
          </p15:clr>
        </p15:guide>
        <p15:guide id="3" pos="2568">
          <p15:clr>
            <a:srgbClr val="FBAE40"/>
          </p15:clr>
        </p15:guide>
        <p15:guide id="4" pos="1944">
          <p15:clr>
            <a:srgbClr val="FBAE40"/>
          </p15:clr>
        </p15:guide>
        <p15:guide id="5" pos="1272">
          <p15:clr>
            <a:srgbClr val="FBAE40"/>
          </p15:clr>
        </p15:guide>
        <p15:guide id="6" pos="648">
          <p15:clr>
            <a:srgbClr val="FBAE40"/>
          </p15:clr>
        </p15:guide>
        <p15:guide id="7" pos="4488">
          <p15:clr>
            <a:srgbClr val="FBAE40"/>
          </p15:clr>
        </p15:guide>
        <p15:guide id="8" pos="5136">
          <p15:clr>
            <a:srgbClr val="FBAE40"/>
          </p15:clr>
        </p15:guide>
        <p15:guide id="9" pos="5760">
          <p15:clr>
            <a:srgbClr val="FBAE40"/>
          </p15:clr>
        </p15:guide>
        <p15:guide id="10" pos="6408">
          <p15:clr>
            <a:srgbClr val="FBAE40"/>
          </p15:clr>
        </p15:guide>
        <p15:guide id="11" pos="703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Blank">
  <p:cSld name="4_Blank">
    <p:spTree>
      <p:nvGrpSpPr>
        <p:cNvPr id="48" name="Shape 48"/>
        <p:cNvGrpSpPr/>
        <p:nvPr/>
      </p:nvGrpSpPr>
      <p:grpSpPr>
        <a:xfrm>
          <a:off x="0" y="0"/>
          <a:ext cx="0" cy="0"/>
          <a:chOff x="0" y="0"/>
          <a:chExt cx="0" cy="0"/>
        </a:xfrm>
      </p:grpSpPr>
      <p:pic>
        <p:nvPicPr>
          <p:cNvPr id="49" name="Google Shape;49;p40"/>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50" name="Google Shape;50;p40"/>
          <p:cNvPicPr preferRelativeResize="0"/>
          <p:nvPr/>
        </p:nvPicPr>
        <p:blipFill rotWithShape="1">
          <a:blip r:embed="rId3">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3840">
          <p15:clr>
            <a:srgbClr val="FBAE40"/>
          </p15:clr>
        </p15:guide>
        <p15:guide id="2" pos="3192">
          <p15:clr>
            <a:srgbClr val="FBAE40"/>
          </p15:clr>
        </p15:guide>
        <p15:guide id="3" pos="2568">
          <p15:clr>
            <a:srgbClr val="FBAE40"/>
          </p15:clr>
        </p15:guide>
        <p15:guide id="4" pos="1920">
          <p15:clr>
            <a:srgbClr val="FBAE40"/>
          </p15:clr>
        </p15:guide>
        <p15:guide id="5" pos="1272">
          <p15:clr>
            <a:srgbClr val="FBAE40"/>
          </p15:clr>
        </p15:guide>
        <p15:guide id="6" pos="624">
          <p15:clr>
            <a:srgbClr val="FBAE40"/>
          </p15:clr>
        </p15:guide>
        <p15:guide id="7" pos="4488">
          <p15:clr>
            <a:srgbClr val="FBAE40"/>
          </p15:clr>
        </p15:guide>
        <p15:guide id="8" pos="5112">
          <p15:clr>
            <a:srgbClr val="FBAE40"/>
          </p15:clr>
        </p15:guide>
        <p15:guide id="9" pos="5760">
          <p15:clr>
            <a:srgbClr val="FBAE40"/>
          </p15:clr>
        </p15:guide>
        <p15:guide id="10" pos="6408">
          <p15:clr>
            <a:srgbClr val="FBAE40"/>
          </p15:clr>
        </p15:guide>
        <p15:guide id="11" pos="703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Blank">
  <p:cSld name="8_Blank">
    <p:spTree>
      <p:nvGrpSpPr>
        <p:cNvPr id="51" name="Shape 51"/>
        <p:cNvGrpSpPr/>
        <p:nvPr/>
      </p:nvGrpSpPr>
      <p:grpSpPr>
        <a:xfrm>
          <a:off x="0" y="0"/>
          <a:ext cx="0" cy="0"/>
          <a:chOff x="0" y="0"/>
          <a:chExt cx="0" cy="0"/>
        </a:xfrm>
      </p:grpSpPr>
      <p:pic>
        <p:nvPicPr>
          <p:cNvPr id="52" name="Google Shape;52;p41"/>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53" name="Google Shape;53;p41"/>
          <p:cNvPicPr preferRelativeResize="0"/>
          <p:nvPr/>
        </p:nvPicPr>
        <p:blipFill rotWithShape="1">
          <a:blip r:embed="rId3">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3840">
          <p15:clr>
            <a:srgbClr val="FBAE40"/>
          </p15:clr>
        </p15:guide>
        <p15:guide id="2" pos="3192">
          <p15:clr>
            <a:srgbClr val="FBAE40"/>
          </p15:clr>
        </p15:guide>
        <p15:guide id="3" pos="2568">
          <p15:clr>
            <a:srgbClr val="FBAE40"/>
          </p15:clr>
        </p15:guide>
        <p15:guide id="4" pos="1920">
          <p15:clr>
            <a:srgbClr val="FBAE40"/>
          </p15:clr>
        </p15:guide>
        <p15:guide id="5" pos="1272">
          <p15:clr>
            <a:srgbClr val="FBAE40"/>
          </p15:clr>
        </p15:guide>
        <p15:guide id="6" pos="648">
          <p15:clr>
            <a:srgbClr val="FBAE40"/>
          </p15:clr>
        </p15:guide>
        <p15:guide id="7" pos="4488">
          <p15:clr>
            <a:srgbClr val="FBAE40"/>
          </p15:clr>
        </p15:guide>
        <p15:guide id="8" pos="5112">
          <p15:clr>
            <a:srgbClr val="FBAE40"/>
          </p15:clr>
        </p15:guide>
        <p15:guide id="9" pos="5760">
          <p15:clr>
            <a:srgbClr val="FBAE40"/>
          </p15:clr>
        </p15:guide>
        <p15:guide id="10" pos="6408">
          <p15:clr>
            <a:srgbClr val="FBAE40"/>
          </p15:clr>
        </p15:guide>
        <p15:guide id="11" pos="703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Blank">
  <p:cSld name="10_Blank">
    <p:spTree>
      <p:nvGrpSpPr>
        <p:cNvPr id="54" name="Shape 54"/>
        <p:cNvGrpSpPr/>
        <p:nvPr/>
      </p:nvGrpSpPr>
      <p:grpSpPr>
        <a:xfrm>
          <a:off x="0" y="0"/>
          <a:ext cx="0" cy="0"/>
          <a:chOff x="0" y="0"/>
          <a:chExt cx="0" cy="0"/>
        </a:xfrm>
      </p:grpSpPr>
      <p:pic>
        <p:nvPicPr>
          <p:cNvPr id="55" name="Google Shape;55;p42"/>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56" name="Google Shape;56;p42"/>
          <p:cNvPicPr preferRelativeResize="0"/>
          <p:nvPr/>
        </p:nvPicPr>
        <p:blipFill rotWithShape="1">
          <a:blip r:embed="rId3">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3840">
          <p15:clr>
            <a:srgbClr val="FBAE40"/>
          </p15:clr>
        </p15:guide>
        <p15:guide id="2" pos="3192">
          <p15:clr>
            <a:srgbClr val="FBAE40"/>
          </p15:clr>
        </p15:guide>
        <p15:guide id="3" pos="2568">
          <p15:clr>
            <a:srgbClr val="FBAE40"/>
          </p15:clr>
        </p15:guide>
        <p15:guide id="4" pos="1920">
          <p15:clr>
            <a:srgbClr val="FBAE40"/>
          </p15:clr>
        </p15:guide>
        <p15:guide id="5" pos="1272">
          <p15:clr>
            <a:srgbClr val="FBAE40"/>
          </p15:clr>
        </p15:guide>
        <p15:guide id="6" pos="648">
          <p15:clr>
            <a:srgbClr val="FBAE40"/>
          </p15:clr>
        </p15:guide>
        <p15:guide id="7" pos="4488">
          <p15:clr>
            <a:srgbClr val="FBAE40"/>
          </p15:clr>
        </p15:guide>
        <p15:guide id="8" pos="5112">
          <p15:clr>
            <a:srgbClr val="FBAE40"/>
          </p15:clr>
        </p15:guide>
        <p15:guide id="9" pos="5760">
          <p15:clr>
            <a:srgbClr val="FBAE40"/>
          </p15:clr>
        </p15:guide>
        <p15:guide id="10" pos="6408">
          <p15:clr>
            <a:srgbClr val="FBAE40"/>
          </p15:clr>
        </p15:guide>
        <p15:guide id="11" pos="703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Blank">
  <p:cSld name="14_Blank">
    <p:spTree>
      <p:nvGrpSpPr>
        <p:cNvPr id="57" name="Shape 57"/>
        <p:cNvGrpSpPr/>
        <p:nvPr/>
      </p:nvGrpSpPr>
      <p:grpSpPr>
        <a:xfrm>
          <a:off x="0" y="0"/>
          <a:ext cx="0" cy="0"/>
          <a:chOff x="0" y="0"/>
          <a:chExt cx="0" cy="0"/>
        </a:xfrm>
      </p:grpSpPr>
      <p:pic>
        <p:nvPicPr>
          <p:cNvPr id="58" name="Google Shape;58;p43"/>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59" name="Google Shape;59;p43"/>
          <p:cNvPicPr preferRelativeResize="0"/>
          <p:nvPr/>
        </p:nvPicPr>
        <p:blipFill rotWithShape="1">
          <a:blip r:embed="rId3">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3840">
          <p15:clr>
            <a:srgbClr val="FBAE40"/>
          </p15:clr>
        </p15:guide>
        <p15:guide id="2" pos="3192">
          <p15:clr>
            <a:srgbClr val="FBAE40"/>
          </p15:clr>
        </p15:guide>
        <p15:guide id="3" pos="2568">
          <p15:clr>
            <a:srgbClr val="FBAE40"/>
          </p15:clr>
        </p15:guide>
        <p15:guide id="4" pos="1920">
          <p15:clr>
            <a:srgbClr val="FBAE40"/>
          </p15:clr>
        </p15:guide>
        <p15:guide id="5" pos="1272">
          <p15:clr>
            <a:srgbClr val="FBAE40"/>
          </p15:clr>
        </p15:guide>
        <p15:guide id="6" pos="648">
          <p15:clr>
            <a:srgbClr val="FBAE40"/>
          </p15:clr>
        </p15:guide>
        <p15:guide id="7" pos="4488">
          <p15:clr>
            <a:srgbClr val="FBAE40"/>
          </p15:clr>
        </p15:guide>
        <p15:guide id="8" pos="5112">
          <p15:clr>
            <a:srgbClr val="FBAE40"/>
          </p15:clr>
        </p15:guide>
        <p15:guide id="9" pos="5760">
          <p15:clr>
            <a:srgbClr val="FBAE40"/>
          </p15:clr>
        </p15:guide>
        <p15:guide id="10" pos="6408">
          <p15:clr>
            <a:srgbClr val="FBAE40"/>
          </p15:clr>
        </p15:guide>
        <p15:guide id="11" pos="703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Blank">
  <p:cSld name="5_Blank">
    <p:spTree>
      <p:nvGrpSpPr>
        <p:cNvPr id="60" name="Shape 60"/>
        <p:cNvGrpSpPr/>
        <p:nvPr/>
      </p:nvGrpSpPr>
      <p:grpSpPr>
        <a:xfrm>
          <a:off x="0" y="0"/>
          <a:ext cx="0" cy="0"/>
          <a:chOff x="0" y="0"/>
          <a:chExt cx="0" cy="0"/>
        </a:xfrm>
      </p:grpSpPr>
      <p:pic>
        <p:nvPicPr>
          <p:cNvPr id="61" name="Google Shape;61;p44"/>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62" name="Google Shape;62;p44"/>
          <p:cNvPicPr preferRelativeResize="0"/>
          <p:nvPr/>
        </p:nvPicPr>
        <p:blipFill rotWithShape="1">
          <a:blip r:embed="rId3">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3840">
          <p15:clr>
            <a:srgbClr val="FBAE40"/>
          </p15:clr>
        </p15:guide>
        <p15:guide id="2" pos="3192">
          <p15:clr>
            <a:srgbClr val="FBAE40"/>
          </p15:clr>
        </p15:guide>
        <p15:guide id="3" pos="2568">
          <p15:clr>
            <a:srgbClr val="FBAE40"/>
          </p15:clr>
        </p15:guide>
        <p15:guide id="4" pos="1920">
          <p15:clr>
            <a:srgbClr val="FBAE40"/>
          </p15:clr>
        </p15:guide>
        <p15:guide id="5" pos="1272">
          <p15:clr>
            <a:srgbClr val="FBAE40"/>
          </p15:clr>
        </p15:guide>
        <p15:guide id="6" pos="624">
          <p15:clr>
            <a:srgbClr val="FBAE40"/>
          </p15:clr>
        </p15:guide>
        <p15:guide id="7" pos="4488">
          <p15:clr>
            <a:srgbClr val="FBAE40"/>
          </p15:clr>
        </p15:guide>
        <p15:guide id="8" pos="5112">
          <p15:clr>
            <a:srgbClr val="FBAE40"/>
          </p15:clr>
        </p15:guide>
        <p15:guide id="9" pos="5760">
          <p15:clr>
            <a:srgbClr val="FBAE40"/>
          </p15:clr>
        </p15:guide>
        <p15:guide id="10" pos="6408">
          <p15:clr>
            <a:srgbClr val="FBAE40"/>
          </p15:clr>
        </p15:guide>
        <p15:guide id="11" pos="703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Blank">
  <p:cSld name="6_Blank">
    <p:spTree>
      <p:nvGrpSpPr>
        <p:cNvPr id="63" name="Shape 63"/>
        <p:cNvGrpSpPr/>
        <p:nvPr/>
      </p:nvGrpSpPr>
      <p:grpSpPr>
        <a:xfrm>
          <a:off x="0" y="0"/>
          <a:ext cx="0" cy="0"/>
          <a:chOff x="0" y="0"/>
          <a:chExt cx="0" cy="0"/>
        </a:xfrm>
      </p:grpSpPr>
      <p:pic>
        <p:nvPicPr>
          <p:cNvPr id="64" name="Google Shape;64;p45"/>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65" name="Google Shape;65;p45"/>
          <p:cNvPicPr preferRelativeResize="0"/>
          <p:nvPr/>
        </p:nvPicPr>
        <p:blipFill rotWithShape="1">
          <a:blip r:embed="rId3">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3840">
          <p15:clr>
            <a:srgbClr val="FBAE40"/>
          </p15:clr>
        </p15:guide>
        <p15:guide id="2" pos="3192">
          <p15:clr>
            <a:srgbClr val="FBAE40"/>
          </p15:clr>
        </p15:guide>
        <p15:guide id="3" pos="2544">
          <p15:clr>
            <a:srgbClr val="FBAE40"/>
          </p15:clr>
        </p15:guide>
        <p15:guide id="4" pos="1920">
          <p15:clr>
            <a:srgbClr val="FBAE40"/>
          </p15:clr>
        </p15:guide>
        <p15:guide id="5" pos="1272">
          <p15:clr>
            <a:srgbClr val="FBAE40"/>
          </p15:clr>
        </p15:guide>
        <p15:guide id="6" pos="624">
          <p15:clr>
            <a:srgbClr val="FBAE40"/>
          </p15:clr>
        </p15:guide>
        <p15:guide id="7" pos="4488">
          <p15:clr>
            <a:srgbClr val="FBAE40"/>
          </p15:clr>
        </p15:guide>
        <p15:guide id="8" pos="5112">
          <p15:clr>
            <a:srgbClr val="FBAE40"/>
          </p15:clr>
        </p15:guide>
        <p15:guide id="9" pos="5760">
          <p15:clr>
            <a:srgbClr val="FBAE40"/>
          </p15:clr>
        </p15:guide>
        <p15:guide id="10" pos="6408">
          <p15:clr>
            <a:srgbClr val="FBAE40"/>
          </p15:clr>
        </p15:guide>
        <p15:guide id="11" pos="703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66" name="Shape 66"/>
        <p:cNvGrpSpPr/>
        <p:nvPr/>
      </p:nvGrpSpPr>
      <p:grpSpPr>
        <a:xfrm>
          <a:off x="0" y="0"/>
          <a:ext cx="0" cy="0"/>
          <a:chOff x="0" y="0"/>
          <a:chExt cx="0" cy="0"/>
        </a:xfrm>
      </p:grpSpPr>
      <p:pic>
        <p:nvPicPr>
          <p:cNvPr id="67" name="Google Shape;67;p46"/>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68" name="Google Shape;68;p46"/>
          <p:cNvPicPr preferRelativeResize="0"/>
          <p:nvPr/>
        </p:nvPicPr>
        <p:blipFill rotWithShape="1">
          <a:blip r:embed="rId3">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648">
          <p15:clr>
            <a:srgbClr val="FBAE40"/>
          </p15:clr>
        </p15:guide>
        <p15:guide id="2" pos="1272">
          <p15:clr>
            <a:srgbClr val="FBAE40"/>
          </p15:clr>
        </p15:guide>
        <p15:guide id="3" pos="1920">
          <p15:clr>
            <a:srgbClr val="FBAE40"/>
          </p15:clr>
        </p15:guide>
        <p15:guide id="4" pos="2568">
          <p15:clr>
            <a:srgbClr val="FBAE40"/>
          </p15:clr>
        </p15:guide>
        <p15:guide id="5" pos="3192">
          <p15:clr>
            <a:srgbClr val="FBAE40"/>
          </p15:clr>
        </p15:guide>
        <p15:guide id="6" pos="3840">
          <p15:clr>
            <a:srgbClr val="FBAE40"/>
          </p15:clr>
        </p15:guide>
        <p15:guide id="7" pos="4488">
          <p15:clr>
            <a:srgbClr val="FBAE40"/>
          </p15:clr>
        </p15:guide>
        <p15:guide id="8" pos="5112">
          <p15:clr>
            <a:srgbClr val="FBAE40"/>
          </p15:clr>
        </p15:guide>
        <p15:guide id="9" pos="5760">
          <p15:clr>
            <a:srgbClr val="FBAE40"/>
          </p15:clr>
        </p15:guide>
        <p15:guide id="10" pos="6384">
          <p15:clr>
            <a:srgbClr val="FBAE40"/>
          </p15:clr>
        </p15:guide>
        <p15:guide id="11" pos="703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Blank">
  <p:cSld name="11_Blank">
    <p:spTree>
      <p:nvGrpSpPr>
        <p:cNvPr id="69" name="Shape 69"/>
        <p:cNvGrpSpPr/>
        <p:nvPr/>
      </p:nvGrpSpPr>
      <p:grpSpPr>
        <a:xfrm>
          <a:off x="0" y="0"/>
          <a:ext cx="0" cy="0"/>
          <a:chOff x="0" y="0"/>
          <a:chExt cx="0" cy="0"/>
        </a:xfrm>
      </p:grpSpPr>
      <p:pic>
        <p:nvPicPr>
          <p:cNvPr id="70" name="Google Shape;70;p47"/>
          <p:cNvPicPr preferRelativeResize="0"/>
          <p:nvPr/>
        </p:nvPicPr>
        <p:blipFill rotWithShape="1">
          <a:blip r:embed="rId2">
            <a:alphaModFix/>
          </a:blip>
          <a:srcRect b="0" l="0" r="0" t="0"/>
          <a:stretch/>
        </p:blipFill>
        <p:spPr>
          <a:xfrm>
            <a:off x="0" y="0"/>
            <a:ext cx="12192000" cy="6858000"/>
          </a:xfrm>
          <a:prstGeom prst="rect">
            <a:avLst/>
          </a:prstGeom>
          <a:noFill/>
          <a:ln>
            <a:noFill/>
          </a:ln>
        </p:spPr>
      </p:pic>
    </p:spTree>
  </p:cSld>
  <p:clrMapOvr>
    <a:masterClrMapping/>
  </p:clrMapOvr>
  <p:extLst>
    <p:ext uri="{DCECCB84-F9BA-43D5-87BE-67443E8EF086}">
      <p15:sldGuideLst>
        <p15:guide id="1" pos="648">
          <p15:clr>
            <a:srgbClr val="FBAE40"/>
          </p15:clr>
        </p15:guide>
        <p15:guide id="2" pos="1272">
          <p15:clr>
            <a:srgbClr val="FBAE40"/>
          </p15:clr>
        </p15:guide>
        <p15:guide id="3" pos="1920">
          <p15:clr>
            <a:srgbClr val="FBAE40"/>
          </p15:clr>
        </p15:guide>
        <p15:guide id="4" pos="2568">
          <p15:clr>
            <a:srgbClr val="FBAE40"/>
          </p15:clr>
        </p15:guide>
        <p15:guide id="5" pos="3192">
          <p15:clr>
            <a:srgbClr val="FBAE40"/>
          </p15:clr>
        </p15:guide>
        <p15:guide id="6" pos="3840">
          <p15:clr>
            <a:srgbClr val="FBAE40"/>
          </p15:clr>
        </p15:guide>
        <p15:guide id="7" pos="4488">
          <p15:clr>
            <a:srgbClr val="FBAE40"/>
          </p15:clr>
        </p15:guide>
        <p15:guide id="8" pos="5112">
          <p15:clr>
            <a:srgbClr val="FBAE40"/>
          </p15:clr>
        </p15:guide>
        <p15:guide id="9" pos="5760">
          <p15:clr>
            <a:srgbClr val="FBAE40"/>
          </p15:clr>
        </p15:guide>
        <p15:guide id="10" pos="6384">
          <p15:clr>
            <a:srgbClr val="FBAE40"/>
          </p15:clr>
        </p15:guide>
        <p15:guide id="11" pos="7032">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Blank">
  <p:cSld name="12_Blank">
    <p:spTree>
      <p:nvGrpSpPr>
        <p:cNvPr id="71" name="Shape 71"/>
        <p:cNvGrpSpPr/>
        <p:nvPr/>
      </p:nvGrpSpPr>
      <p:grpSpPr>
        <a:xfrm>
          <a:off x="0" y="0"/>
          <a:ext cx="0" cy="0"/>
          <a:chOff x="0" y="0"/>
          <a:chExt cx="0" cy="0"/>
        </a:xfrm>
      </p:grpSpPr>
      <p:pic>
        <p:nvPicPr>
          <p:cNvPr id="72" name="Google Shape;72;p48"/>
          <p:cNvPicPr preferRelativeResize="0"/>
          <p:nvPr/>
        </p:nvPicPr>
        <p:blipFill rotWithShape="1">
          <a:blip r:embed="rId2">
            <a:alphaModFix/>
          </a:blip>
          <a:srcRect b="0" l="0" r="0" t="0"/>
          <a:stretch/>
        </p:blipFill>
        <p:spPr>
          <a:xfrm>
            <a:off x="-1" y="6621517"/>
            <a:ext cx="12192001" cy="241299"/>
          </a:xfrm>
          <a:prstGeom prst="rect">
            <a:avLst/>
          </a:prstGeom>
          <a:noFill/>
          <a:ln>
            <a:noFill/>
          </a:ln>
        </p:spPr>
      </p:pic>
      <p:pic>
        <p:nvPicPr>
          <p:cNvPr id="73" name="Google Shape;73;p48"/>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extLst>
    <p:ext uri="{DCECCB84-F9BA-43D5-87BE-67443E8EF086}">
      <p15:sldGuideLst>
        <p15:guide id="1" pos="648">
          <p15:clr>
            <a:srgbClr val="FBAE40"/>
          </p15:clr>
        </p15:guide>
        <p15:guide id="2" pos="1272">
          <p15:clr>
            <a:srgbClr val="FBAE40"/>
          </p15:clr>
        </p15:guide>
        <p15:guide id="3" pos="1920">
          <p15:clr>
            <a:srgbClr val="FBAE40"/>
          </p15:clr>
        </p15:guide>
        <p15:guide id="4" pos="2568">
          <p15:clr>
            <a:srgbClr val="FBAE40"/>
          </p15:clr>
        </p15:guide>
        <p15:guide id="5" pos="3192">
          <p15:clr>
            <a:srgbClr val="FBAE40"/>
          </p15:clr>
        </p15:guide>
        <p15:guide id="6" pos="3840">
          <p15:clr>
            <a:srgbClr val="FBAE40"/>
          </p15:clr>
        </p15:guide>
        <p15:guide id="7" pos="4488">
          <p15:clr>
            <a:srgbClr val="FBAE40"/>
          </p15:clr>
        </p15:guide>
        <p15:guide id="8" pos="5112">
          <p15:clr>
            <a:srgbClr val="FBAE40"/>
          </p15:clr>
        </p15:guide>
        <p15:guide id="9" pos="5760">
          <p15:clr>
            <a:srgbClr val="FBAE40"/>
          </p15:clr>
        </p15:guide>
        <p15:guide id="10" pos="6384">
          <p15:clr>
            <a:srgbClr val="FBAE40"/>
          </p15:clr>
        </p15:guide>
        <p15:guide id="11" pos="7032">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Blank">
  <p:cSld name="13_Blank">
    <p:spTree>
      <p:nvGrpSpPr>
        <p:cNvPr id="74" name="Shape 74"/>
        <p:cNvGrpSpPr/>
        <p:nvPr/>
      </p:nvGrpSpPr>
      <p:grpSpPr>
        <a:xfrm>
          <a:off x="0" y="0"/>
          <a:ext cx="0" cy="0"/>
          <a:chOff x="0" y="0"/>
          <a:chExt cx="0" cy="0"/>
        </a:xfrm>
      </p:grpSpPr>
      <p:pic>
        <p:nvPicPr>
          <p:cNvPr id="75" name="Google Shape;75;p49"/>
          <p:cNvPicPr preferRelativeResize="0"/>
          <p:nvPr/>
        </p:nvPicPr>
        <p:blipFill rotWithShape="1">
          <a:blip r:embed="rId2">
            <a:alphaModFix/>
          </a:blip>
          <a:srcRect b="0" l="0" r="0" t="0"/>
          <a:stretch/>
        </p:blipFill>
        <p:spPr>
          <a:xfrm>
            <a:off x="-1" y="6621517"/>
            <a:ext cx="12192001" cy="241299"/>
          </a:xfrm>
          <a:prstGeom prst="rect">
            <a:avLst/>
          </a:prstGeom>
          <a:noFill/>
          <a:ln>
            <a:noFill/>
          </a:ln>
        </p:spPr>
      </p:pic>
      <p:pic>
        <p:nvPicPr>
          <p:cNvPr id="76" name="Google Shape;76;p49"/>
          <p:cNvPicPr preferRelativeResize="0"/>
          <p:nvPr/>
        </p:nvPicPr>
        <p:blipFill rotWithShape="1">
          <a:blip r:embed="rId3">
            <a:alphaModFix/>
          </a:blip>
          <a:srcRect b="0" l="0" r="0" t="0"/>
          <a:stretch/>
        </p:blipFill>
        <p:spPr>
          <a:xfrm>
            <a:off x="0" y="0"/>
            <a:ext cx="12200562" cy="6862816"/>
          </a:xfrm>
          <a:prstGeom prst="rect">
            <a:avLst/>
          </a:prstGeom>
          <a:noFill/>
          <a:ln>
            <a:noFill/>
          </a:ln>
        </p:spPr>
      </p:pic>
    </p:spTree>
  </p:cSld>
  <p:clrMapOvr>
    <a:masterClrMapping/>
  </p:clrMapOvr>
  <p:extLst>
    <p:ext uri="{DCECCB84-F9BA-43D5-87BE-67443E8EF086}">
      <p15:sldGuideLst>
        <p15:guide id="1" pos="648">
          <p15:clr>
            <a:srgbClr val="FBAE40"/>
          </p15:clr>
        </p15:guide>
        <p15:guide id="2" pos="1272">
          <p15:clr>
            <a:srgbClr val="FBAE40"/>
          </p15:clr>
        </p15:guide>
        <p15:guide id="3" pos="1920">
          <p15:clr>
            <a:srgbClr val="FBAE40"/>
          </p15:clr>
        </p15:guide>
        <p15:guide id="4" pos="2568">
          <p15:clr>
            <a:srgbClr val="FBAE40"/>
          </p15:clr>
        </p15:guide>
        <p15:guide id="5" pos="3192">
          <p15:clr>
            <a:srgbClr val="FBAE40"/>
          </p15:clr>
        </p15:guide>
        <p15:guide id="6" pos="3840">
          <p15:clr>
            <a:srgbClr val="FBAE40"/>
          </p15:clr>
        </p15:guide>
        <p15:guide id="7" pos="4488">
          <p15:clr>
            <a:srgbClr val="FBAE40"/>
          </p15:clr>
        </p15:guide>
        <p15:guide id="8" pos="5112">
          <p15:clr>
            <a:srgbClr val="FBAE40"/>
          </p15:clr>
        </p15:guide>
        <p15:guide id="9" pos="5760">
          <p15:clr>
            <a:srgbClr val="FBAE40"/>
          </p15:clr>
        </p15:guide>
        <p15:guide id="10" pos="6384">
          <p15:clr>
            <a:srgbClr val="FBAE40"/>
          </p15:clr>
        </p15:guide>
        <p15:guide id="11" pos="7032">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Blank">
  <p:cSld name="15_Blank">
    <p:spTree>
      <p:nvGrpSpPr>
        <p:cNvPr id="77" name="Shape 77"/>
        <p:cNvGrpSpPr/>
        <p:nvPr/>
      </p:nvGrpSpPr>
      <p:grpSpPr>
        <a:xfrm>
          <a:off x="0" y="0"/>
          <a:ext cx="0" cy="0"/>
          <a:chOff x="0" y="0"/>
          <a:chExt cx="0" cy="0"/>
        </a:xfrm>
      </p:grpSpPr>
      <p:pic>
        <p:nvPicPr>
          <p:cNvPr id="78" name="Google Shape;78;p50"/>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79" name="Google Shape;79;p50"/>
          <p:cNvPicPr preferRelativeResize="0"/>
          <p:nvPr/>
        </p:nvPicPr>
        <p:blipFill rotWithShape="1">
          <a:blip r:embed="rId3">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648">
          <p15:clr>
            <a:srgbClr val="FBAE40"/>
          </p15:clr>
        </p15:guide>
        <p15:guide id="2" pos="1272">
          <p15:clr>
            <a:srgbClr val="FBAE40"/>
          </p15:clr>
        </p15:guide>
        <p15:guide id="3" pos="1920">
          <p15:clr>
            <a:srgbClr val="FBAE40"/>
          </p15:clr>
        </p15:guide>
        <p15:guide id="4" pos="2568">
          <p15:clr>
            <a:srgbClr val="FBAE40"/>
          </p15:clr>
        </p15:guide>
        <p15:guide id="5" pos="3192">
          <p15:clr>
            <a:srgbClr val="FBAE40"/>
          </p15:clr>
        </p15:guide>
        <p15:guide id="6" pos="3840">
          <p15:clr>
            <a:srgbClr val="FBAE40"/>
          </p15:clr>
        </p15:guide>
        <p15:guide id="7" pos="4488">
          <p15:clr>
            <a:srgbClr val="FBAE40"/>
          </p15:clr>
        </p15:guide>
        <p15:guide id="8" pos="5112">
          <p15:clr>
            <a:srgbClr val="FBAE40"/>
          </p15:clr>
        </p15:guide>
        <p15:guide id="9" pos="5760">
          <p15:clr>
            <a:srgbClr val="FBAE40"/>
          </p15:clr>
        </p15:guide>
        <p15:guide id="10" pos="6384">
          <p15:clr>
            <a:srgbClr val="FBAE40"/>
          </p15:clr>
        </p15:guide>
        <p15:guide id="11" pos="703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Images - right">
  <p:cSld name="2 Images - right">
    <p:bg>
      <p:bgPr>
        <a:solidFill>
          <a:schemeClr val="lt1"/>
        </a:solidFill>
      </p:bgPr>
    </p:bg>
    <p:spTree>
      <p:nvGrpSpPr>
        <p:cNvPr id="80" name="Shape 80"/>
        <p:cNvGrpSpPr/>
        <p:nvPr/>
      </p:nvGrpSpPr>
      <p:grpSpPr>
        <a:xfrm>
          <a:off x="0" y="0"/>
          <a:ext cx="0" cy="0"/>
          <a:chOff x="0" y="0"/>
          <a:chExt cx="0" cy="0"/>
        </a:xfrm>
      </p:grpSpPr>
      <p:pic>
        <p:nvPicPr>
          <p:cNvPr id="81" name="Google Shape;81;p51"/>
          <p:cNvPicPr preferRelativeResize="0"/>
          <p:nvPr/>
        </p:nvPicPr>
        <p:blipFill rotWithShape="1">
          <a:blip r:embed="rId2">
            <a:alphaModFix/>
          </a:blip>
          <a:srcRect b="0" l="0" r="0" t="0"/>
          <a:stretch/>
        </p:blipFill>
        <p:spPr>
          <a:xfrm>
            <a:off x="-1" y="6621517"/>
            <a:ext cx="12192001" cy="241299"/>
          </a:xfrm>
          <a:prstGeom prst="rect">
            <a:avLst/>
          </a:prstGeom>
          <a:noFill/>
          <a:ln>
            <a:noFill/>
          </a:ln>
        </p:spPr>
      </p:pic>
      <p:sp>
        <p:nvSpPr>
          <p:cNvPr id="82" name="Google Shape;82;p51"/>
          <p:cNvSpPr/>
          <p:nvPr>
            <p:ph idx="2" type="pic"/>
          </p:nvPr>
        </p:nvSpPr>
        <p:spPr>
          <a:xfrm>
            <a:off x="8017564" y="764143"/>
            <a:ext cx="3145735" cy="1939300"/>
          </a:xfrm>
          <a:prstGeom prst="rect">
            <a:avLst/>
          </a:prstGeom>
          <a:noFill/>
          <a:ln>
            <a:noFill/>
          </a:ln>
        </p:spPr>
      </p:sp>
      <p:sp>
        <p:nvSpPr>
          <p:cNvPr id="83" name="Google Shape;83;p51"/>
          <p:cNvSpPr/>
          <p:nvPr>
            <p:ph idx="3" type="pic"/>
          </p:nvPr>
        </p:nvSpPr>
        <p:spPr>
          <a:xfrm>
            <a:off x="8017564" y="3626613"/>
            <a:ext cx="3145735" cy="1939300"/>
          </a:xfrm>
          <a:prstGeom prst="rect">
            <a:avLst/>
          </a:prstGeom>
          <a:noFill/>
          <a:ln>
            <a:noFill/>
          </a:ln>
        </p:spPr>
      </p:sp>
    </p:spTree>
  </p:cSld>
  <p:clrMapOvr>
    <a:masterClrMapping/>
  </p:clrMapOvr>
  <p:extLst>
    <p:ext uri="{DCECCB84-F9BA-43D5-87BE-67443E8EF086}">
      <p15:sldGuideLst>
        <p15:guide id="1" pos="648">
          <p15:clr>
            <a:srgbClr val="FBAE40"/>
          </p15:clr>
        </p15:guide>
        <p15:guide id="2" pos="1272">
          <p15:clr>
            <a:srgbClr val="FBAE40"/>
          </p15:clr>
        </p15:guide>
        <p15:guide id="3" pos="1920">
          <p15:clr>
            <a:srgbClr val="FBAE40"/>
          </p15:clr>
        </p15:guide>
        <p15:guide id="4" pos="2568">
          <p15:clr>
            <a:srgbClr val="FBAE40"/>
          </p15:clr>
        </p15:guide>
        <p15:guide id="5" pos="3192">
          <p15:clr>
            <a:srgbClr val="FBAE40"/>
          </p15:clr>
        </p15:guide>
        <p15:guide id="6" pos="3840">
          <p15:clr>
            <a:srgbClr val="FBAE40"/>
          </p15:clr>
        </p15:guide>
        <p15:guide id="7" pos="4488">
          <p15:clr>
            <a:srgbClr val="FBAE40"/>
          </p15:clr>
        </p15:guide>
        <p15:guide id="8" pos="5112">
          <p15:clr>
            <a:srgbClr val="FBAE40"/>
          </p15:clr>
        </p15:guide>
        <p15:guide id="9" pos="5760">
          <p15:clr>
            <a:srgbClr val="FBAE40"/>
          </p15:clr>
        </p15:guide>
        <p15:guide id="10" pos="6384">
          <p15:clr>
            <a:srgbClr val="FBAE40"/>
          </p15:clr>
        </p15:guide>
        <p15:guide id="11" pos="703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4" name="Shape 84"/>
        <p:cNvGrpSpPr/>
        <p:nvPr/>
      </p:nvGrpSpPr>
      <p:grpSpPr>
        <a:xfrm>
          <a:off x="0" y="0"/>
          <a:ext cx="0" cy="0"/>
          <a:chOff x="0" y="0"/>
          <a:chExt cx="0" cy="0"/>
        </a:xfrm>
      </p:grpSpPr>
      <p:sp>
        <p:nvSpPr>
          <p:cNvPr id="85" name="Google Shape;85;p5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5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7" name="Google Shape;87;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0" name="Shape 90"/>
        <p:cNvGrpSpPr/>
        <p:nvPr/>
      </p:nvGrpSpPr>
      <p:grpSpPr>
        <a:xfrm>
          <a:off x="0" y="0"/>
          <a:ext cx="0" cy="0"/>
          <a:chOff x="0" y="0"/>
          <a:chExt cx="0" cy="0"/>
        </a:xfrm>
      </p:grpSpPr>
      <p:sp>
        <p:nvSpPr>
          <p:cNvPr id="91" name="Google Shape;91;p5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5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p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6" name="Shape 96"/>
        <p:cNvGrpSpPr/>
        <p:nvPr/>
      </p:nvGrpSpPr>
      <p:grpSpPr>
        <a:xfrm>
          <a:off x="0" y="0"/>
          <a:ext cx="0" cy="0"/>
          <a:chOff x="0" y="0"/>
          <a:chExt cx="0" cy="0"/>
        </a:xfrm>
      </p:grpSpPr>
      <p:sp>
        <p:nvSpPr>
          <p:cNvPr id="97" name="Google Shape;97;p5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5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99" name="Google Shape;99;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2" name="Shape 102"/>
        <p:cNvGrpSpPr/>
        <p:nvPr/>
      </p:nvGrpSpPr>
      <p:grpSpPr>
        <a:xfrm>
          <a:off x="0" y="0"/>
          <a:ext cx="0" cy="0"/>
          <a:chOff x="0" y="0"/>
          <a:chExt cx="0" cy="0"/>
        </a:xfrm>
      </p:grpSpPr>
      <p:sp>
        <p:nvSpPr>
          <p:cNvPr id="103" name="Google Shape;103;p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5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 name="Google Shape;105;p5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 name="Google Shape;106;p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09" name="Shape 109"/>
        <p:cNvGrpSpPr/>
        <p:nvPr/>
      </p:nvGrpSpPr>
      <p:grpSpPr>
        <a:xfrm>
          <a:off x="0" y="0"/>
          <a:ext cx="0" cy="0"/>
          <a:chOff x="0" y="0"/>
          <a:chExt cx="0" cy="0"/>
        </a:xfrm>
      </p:grpSpPr>
      <p:sp>
        <p:nvSpPr>
          <p:cNvPr id="110" name="Google Shape;110;p5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5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2" name="Google Shape;112;p5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 name="Google Shape;113;p5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4" name="Google Shape;114;p5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115" name="Google Shape;115;p56"/>
          <p:cNvPicPr preferRelativeResize="0"/>
          <p:nvPr/>
        </p:nvPicPr>
        <p:blipFill rotWithShape="1">
          <a:blip r:embed="rId2">
            <a:alphaModFix/>
          </a:blip>
          <a:srcRect b="0" l="0" r="0" t="0"/>
          <a:stretch/>
        </p:blipFill>
        <p:spPr>
          <a:xfrm>
            <a:off x="-1" y="6621517"/>
            <a:ext cx="12192001" cy="241299"/>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6" name="Shape 116"/>
        <p:cNvGrpSpPr/>
        <p:nvPr/>
      </p:nvGrpSpPr>
      <p:grpSpPr>
        <a:xfrm>
          <a:off x="0" y="0"/>
          <a:ext cx="0" cy="0"/>
          <a:chOff x="0" y="0"/>
          <a:chExt cx="0" cy="0"/>
        </a:xfrm>
      </p:grpSpPr>
      <p:sp>
        <p:nvSpPr>
          <p:cNvPr id="117" name="Google Shape;117;p5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21" name="Shape 121"/>
        <p:cNvGrpSpPr/>
        <p:nvPr/>
      </p:nvGrpSpPr>
      <p:grpSpPr>
        <a:xfrm>
          <a:off x="0" y="0"/>
          <a:ext cx="0" cy="0"/>
          <a:chOff x="0" y="0"/>
          <a:chExt cx="0" cy="0"/>
        </a:xfrm>
      </p:grpSpPr>
      <p:sp>
        <p:nvSpPr>
          <p:cNvPr id="122" name="Google Shape;122;p5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58"/>
          <p:cNvSpPr/>
          <p:nvPr>
            <p:ph idx="2" type="pic"/>
          </p:nvPr>
        </p:nvSpPr>
        <p:spPr>
          <a:xfrm>
            <a:off x="5183188" y="987425"/>
            <a:ext cx="6172200" cy="4873625"/>
          </a:xfrm>
          <a:prstGeom prst="rect">
            <a:avLst/>
          </a:prstGeom>
          <a:noFill/>
          <a:ln>
            <a:noFill/>
          </a:ln>
        </p:spPr>
      </p:sp>
      <p:sp>
        <p:nvSpPr>
          <p:cNvPr id="124" name="Google Shape;124;p5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25" name="Google Shape;125;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0" Type="http://schemas.openxmlformats.org/officeDocument/2006/relationships/theme" Target="../theme/theme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8.png"/><Relationship Id="rId4" Type="http://schemas.openxmlformats.org/officeDocument/2006/relationships/image" Target="../media/image17.png"/><Relationship Id="rId5" Type="http://schemas.openxmlformats.org/officeDocument/2006/relationships/image" Target="../media/image12.png"/><Relationship Id="rId6"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30.png"/><Relationship Id="rId4" Type="http://schemas.openxmlformats.org/officeDocument/2006/relationships/image" Target="../media/image26.png"/><Relationship Id="rId5"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55.png"/><Relationship Id="rId4" Type="http://schemas.openxmlformats.org/officeDocument/2006/relationships/image" Target="../media/image19.png"/><Relationship Id="rId5" Type="http://schemas.openxmlformats.org/officeDocument/2006/relationships/image" Target="../media/image3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48.png"/><Relationship Id="rId4" Type="http://schemas.openxmlformats.org/officeDocument/2006/relationships/image" Target="../media/image31.png"/><Relationship Id="rId5" Type="http://schemas.openxmlformats.org/officeDocument/2006/relationships/image" Target="../media/image24.png"/><Relationship Id="rId6" Type="http://schemas.openxmlformats.org/officeDocument/2006/relationships/image" Target="../media/image6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36.png"/><Relationship Id="rId4" Type="http://schemas.openxmlformats.org/officeDocument/2006/relationships/image" Target="../media/image25.png"/><Relationship Id="rId5" Type="http://schemas.openxmlformats.org/officeDocument/2006/relationships/image" Target="../media/image41.png"/><Relationship Id="rId6" Type="http://schemas.openxmlformats.org/officeDocument/2006/relationships/image" Target="../media/image4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32.png"/><Relationship Id="rId4" Type="http://schemas.openxmlformats.org/officeDocument/2006/relationships/image" Target="../media/image90.png"/><Relationship Id="rId5" Type="http://schemas.openxmlformats.org/officeDocument/2006/relationships/image" Target="../media/image42.png"/><Relationship Id="rId6" Type="http://schemas.openxmlformats.org/officeDocument/2006/relationships/image" Target="../media/image3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9.png"/><Relationship Id="rId4" Type="http://schemas.openxmlformats.org/officeDocument/2006/relationships/image" Target="../media/image28.png"/><Relationship Id="rId5" Type="http://schemas.openxmlformats.org/officeDocument/2006/relationships/image" Target="../media/image44.png"/><Relationship Id="rId6" Type="http://schemas.openxmlformats.org/officeDocument/2006/relationships/image" Target="../media/image5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35.png"/><Relationship Id="rId4" Type="http://schemas.openxmlformats.org/officeDocument/2006/relationships/image" Target="../media/image54.png"/><Relationship Id="rId5" Type="http://schemas.openxmlformats.org/officeDocument/2006/relationships/image" Target="../media/image37.png"/><Relationship Id="rId6" Type="http://schemas.openxmlformats.org/officeDocument/2006/relationships/image" Target="../media/image4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67.png"/><Relationship Id="rId4" Type="http://schemas.openxmlformats.org/officeDocument/2006/relationships/image" Target="../media/image52.png"/><Relationship Id="rId5" Type="http://schemas.openxmlformats.org/officeDocument/2006/relationships/image" Target="../media/image28.png"/><Relationship Id="rId6" Type="http://schemas.openxmlformats.org/officeDocument/2006/relationships/image" Target="../media/image4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83.png"/><Relationship Id="rId4" Type="http://schemas.openxmlformats.org/officeDocument/2006/relationships/image" Target="../media/image51.png"/><Relationship Id="rId5" Type="http://schemas.openxmlformats.org/officeDocument/2006/relationships/image" Target="../media/image6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56.jpg"/><Relationship Id="rId4" Type="http://schemas.openxmlformats.org/officeDocument/2006/relationships/image" Target="../media/image60.png"/><Relationship Id="rId5" Type="http://schemas.openxmlformats.org/officeDocument/2006/relationships/image" Target="../media/image47.png"/><Relationship Id="rId6" Type="http://schemas.openxmlformats.org/officeDocument/2006/relationships/image" Target="../media/image8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83.png"/><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76.png"/><Relationship Id="rId4" Type="http://schemas.openxmlformats.org/officeDocument/2006/relationships/image" Target="../media/image78.png"/><Relationship Id="rId5" Type="http://schemas.openxmlformats.org/officeDocument/2006/relationships/image" Target="../media/image46.png"/><Relationship Id="rId6" Type="http://schemas.openxmlformats.org/officeDocument/2006/relationships/image" Target="../media/image6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51.png"/><Relationship Id="rId4" Type="http://schemas.openxmlformats.org/officeDocument/2006/relationships/image" Target="../media/image58.png"/><Relationship Id="rId5" Type="http://schemas.openxmlformats.org/officeDocument/2006/relationships/image" Target="../media/image74.png"/><Relationship Id="rId6" Type="http://schemas.openxmlformats.org/officeDocument/2006/relationships/image" Target="../media/image5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83.png"/><Relationship Id="rId4" Type="http://schemas.openxmlformats.org/officeDocument/2006/relationships/image" Target="../media/image8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62.png"/><Relationship Id="rId4" Type="http://schemas.openxmlformats.org/officeDocument/2006/relationships/image" Target="../media/image72.png"/><Relationship Id="rId5" Type="http://schemas.openxmlformats.org/officeDocument/2006/relationships/image" Target="../media/image8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7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85.png"/><Relationship Id="rId4" Type="http://schemas.openxmlformats.org/officeDocument/2006/relationships/image" Target="../media/image73.png"/><Relationship Id="rId5" Type="http://schemas.openxmlformats.org/officeDocument/2006/relationships/image" Target="../media/image84.png"/><Relationship Id="rId6" Type="http://schemas.openxmlformats.org/officeDocument/2006/relationships/image" Target="../media/image5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82.png"/><Relationship Id="rId4" Type="http://schemas.openxmlformats.org/officeDocument/2006/relationships/image" Target="../media/image49.png"/><Relationship Id="rId5" Type="http://schemas.openxmlformats.org/officeDocument/2006/relationships/image" Target="../media/image2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21.png"/><Relationship Id="rId4" Type="http://schemas.openxmlformats.org/officeDocument/2006/relationships/image" Target="../media/image89.jpg"/><Relationship Id="rId5" Type="http://schemas.openxmlformats.org/officeDocument/2006/relationships/image" Target="../media/image79.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9.xml"/><Relationship Id="rId3" Type="http://schemas.openxmlformats.org/officeDocument/2006/relationships/image" Target="../media/image87.png"/><Relationship Id="rId4" Type="http://schemas.openxmlformats.org/officeDocument/2006/relationships/image" Target="../media/image8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pic>
        <p:nvPicPr>
          <p:cNvPr id="133" name="Google Shape;133;g3cfbd73ee07_0_8" title="Sponsor Slide.png"/>
          <p:cNvPicPr preferRelativeResize="0"/>
          <p:nvPr/>
        </p:nvPicPr>
        <p:blipFill>
          <a:blip r:embed="rId3">
            <a:alphaModFix/>
          </a:blip>
          <a:stretch>
            <a:fillRect/>
          </a:stretch>
        </p:blipFill>
        <p:spPr>
          <a:xfrm>
            <a:off x="-59275" y="-33325"/>
            <a:ext cx="12251274" cy="689134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pic>
        <p:nvPicPr>
          <p:cNvPr id="139" name="Google Shape;139;p1"/>
          <p:cNvPicPr preferRelativeResize="0"/>
          <p:nvPr/>
        </p:nvPicPr>
        <p:blipFill rotWithShape="1">
          <a:blip r:embed="rId3">
            <a:alphaModFix/>
          </a:blip>
          <a:srcRect b="0" l="0" r="0" t="0"/>
          <a:stretch/>
        </p:blipFill>
        <p:spPr>
          <a:xfrm>
            <a:off x="4733225" y="5729722"/>
            <a:ext cx="1638699" cy="556778"/>
          </a:xfrm>
          <a:prstGeom prst="rect">
            <a:avLst/>
          </a:prstGeom>
          <a:noFill/>
          <a:ln>
            <a:noFill/>
          </a:ln>
        </p:spPr>
      </p:pic>
      <p:sp>
        <p:nvSpPr>
          <p:cNvPr id="140" name="Google Shape;140;p1"/>
          <p:cNvSpPr txBox="1"/>
          <p:nvPr/>
        </p:nvSpPr>
        <p:spPr>
          <a:xfrm>
            <a:off x="6862813" y="5871411"/>
            <a:ext cx="3440684"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600" u="none" cap="none" strike="noStrike">
                <a:solidFill>
                  <a:srgbClr val="999999"/>
                </a:solidFill>
                <a:latin typeface="Arial"/>
                <a:ea typeface="Arial"/>
                <a:cs typeface="Arial"/>
                <a:sym typeface="Arial"/>
              </a:rPr>
              <a:t>QLIomaha.com            @QLIrehab</a:t>
            </a:r>
            <a:endParaRPr sz="1600">
              <a:solidFill>
                <a:srgbClr val="999999"/>
              </a:solidFill>
              <a:latin typeface="Arial"/>
              <a:ea typeface="Arial"/>
              <a:cs typeface="Arial"/>
              <a:sym typeface="Arial"/>
            </a:endParaRPr>
          </a:p>
        </p:txBody>
      </p:sp>
      <p:sp>
        <p:nvSpPr>
          <p:cNvPr id="141" name="Google Shape;141;p1"/>
          <p:cNvSpPr txBox="1"/>
          <p:nvPr/>
        </p:nvSpPr>
        <p:spPr>
          <a:xfrm>
            <a:off x="4849641" y="930881"/>
            <a:ext cx="5456042" cy="355481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300">
                <a:solidFill>
                  <a:srgbClr val="666666"/>
                </a:solidFill>
                <a:latin typeface="Palatino Linotype"/>
                <a:ea typeface="Palatino Linotype"/>
                <a:cs typeface="Palatino Linotype"/>
                <a:sym typeface="Palatino Linotype"/>
              </a:rPr>
              <a:t>Smart Technology in the New Era: </a:t>
            </a:r>
            <a:endParaRPr/>
          </a:p>
          <a:p>
            <a:pPr indent="0" lvl="0" marL="0" marR="0" rtl="0" algn="l">
              <a:spcBef>
                <a:spcPts val="0"/>
              </a:spcBef>
              <a:spcAft>
                <a:spcPts val="0"/>
              </a:spcAft>
              <a:buNone/>
            </a:pPr>
            <a:r>
              <a:t/>
            </a:r>
            <a:endParaRPr b="1" sz="4300">
              <a:solidFill>
                <a:srgbClr val="666666"/>
              </a:solidFill>
              <a:latin typeface="Palatino Linotype"/>
              <a:ea typeface="Palatino Linotype"/>
              <a:cs typeface="Palatino Linotype"/>
              <a:sym typeface="Palatino Linotype"/>
            </a:endParaRPr>
          </a:p>
          <a:p>
            <a:pPr indent="0" lvl="0" marL="0" marR="0" rtl="0" algn="l">
              <a:spcBef>
                <a:spcPts val="0"/>
              </a:spcBef>
              <a:spcAft>
                <a:spcPts val="0"/>
              </a:spcAft>
              <a:buNone/>
            </a:pPr>
            <a:r>
              <a:rPr lang="en-US" sz="3200">
                <a:solidFill>
                  <a:srgbClr val="666666"/>
                </a:solidFill>
                <a:latin typeface="Palatino Linotype"/>
                <a:ea typeface="Palatino Linotype"/>
                <a:cs typeface="Palatino Linotype"/>
                <a:sym typeface="Palatino Linotype"/>
              </a:rPr>
              <a:t>Empowering Individuals with Traumatic Brain Injury (TBI)</a:t>
            </a:r>
            <a:endParaRPr sz="3200">
              <a:solidFill>
                <a:srgbClr val="666666"/>
              </a:solidFill>
              <a:latin typeface="Palatino Linotype"/>
              <a:ea typeface="Palatino Linotype"/>
              <a:cs typeface="Palatino Linotype"/>
              <a:sym typeface="Palatino Linotyp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pic>
        <p:nvPicPr>
          <p:cNvPr descr="A picture containing sky, outdoor, shore, highway&#10;&#10;Description automatically generated" id="147" name="Google Shape;147;p2"/>
          <p:cNvPicPr preferRelativeResize="0"/>
          <p:nvPr/>
        </p:nvPicPr>
        <p:blipFill rotWithShape="1">
          <a:blip r:embed="rId3">
            <a:alphaModFix/>
          </a:blip>
          <a:srcRect b="0" l="0" r="0" t="0"/>
          <a:stretch/>
        </p:blipFill>
        <p:spPr>
          <a:xfrm>
            <a:off x="1" y="-1958196"/>
            <a:ext cx="12192000" cy="9144000"/>
          </a:xfrm>
          <a:prstGeom prst="rect">
            <a:avLst/>
          </a:prstGeom>
          <a:noFill/>
          <a:ln>
            <a:noFill/>
          </a:ln>
        </p:spPr>
      </p:pic>
      <p:sp>
        <p:nvSpPr>
          <p:cNvPr id="148" name="Google Shape;148;p2"/>
          <p:cNvSpPr/>
          <p:nvPr/>
        </p:nvSpPr>
        <p:spPr>
          <a:xfrm>
            <a:off x="0" y="-518160"/>
            <a:ext cx="4876528" cy="7705673"/>
          </a:xfrm>
          <a:prstGeom prst="rect">
            <a:avLst/>
          </a:prstGeom>
          <a:solidFill>
            <a:srgbClr val="FCB816">
              <a:alpha val="85098"/>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49" name="Google Shape;149;p2"/>
          <p:cNvSpPr txBox="1"/>
          <p:nvPr/>
        </p:nvSpPr>
        <p:spPr>
          <a:xfrm>
            <a:off x="336431" y="1047579"/>
            <a:ext cx="4373593" cy="4762842"/>
          </a:xfrm>
          <a:prstGeom prst="rect">
            <a:avLst/>
          </a:prstGeom>
          <a:noFill/>
          <a:ln>
            <a:noFill/>
          </a:ln>
        </p:spPr>
        <p:txBody>
          <a:bodyPr anchorCtr="0" anchor="t" bIns="45700" lIns="91425" spcFirstLastPara="1" rIns="91425" wrap="square" tIns="45700">
            <a:spAutoFit/>
          </a:bodyPr>
          <a:lstStyle/>
          <a:p>
            <a:pPr indent="0" lvl="0" marL="0" marR="0" rtl="0" algn="l">
              <a:lnSpc>
                <a:spcPct val="67000"/>
              </a:lnSpc>
              <a:spcBef>
                <a:spcPts val="0"/>
              </a:spcBef>
              <a:spcAft>
                <a:spcPts val="0"/>
              </a:spcAft>
              <a:buClr>
                <a:srgbClr val="FFFFFF"/>
              </a:buClr>
              <a:buSzPts val="4000"/>
              <a:buFont typeface="Palatino Linotype"/>
              <a:buNone/>
            </a:pPr>
            <a:r>
              <a:rPr b="1" i="0" lang="en-US" sz="4000" u="none" cap="none" strike="noStrike">
                <a:solidFill>
                  <a:srgbClr val="FFFFFF"/>
                </a:solidFill>
                <a:latin typeface="Palatino Linotype"/>
                <a:ea typeface="Palatino Linotype"/>
                <a:cs typeface="Palatino Linotype"/>
                <a:sym typeface="Palatino Linotype"/>
              </a:rPr>
              <a:t>QLI</a:t>
            </a:r>
            <a:endParaRPr/>
          </a:p>
          <a:p>
            <a:pPr indent="0" lvl="0" marL="0" marR="0" rtl="0" algn="l">
              <a:lnSpc>
                <a:spcPct val="95714"/>
              </a:lnSpc>
              <a:spcBef>
                <a:spcPts val="1800"/>
              </a:spcBef>
              <a:spcAft>
                <a:spcPts val="0"/>
              </a:spcAft>
              <a:buClr>
                <a:srgbClr val="FFFFFF"/>
              </a:buClr>
              <a:buSzPts val="2800"/>
              <a:buFont typeface="Arial"/>
              <a:buNone/>
            </a:pPr>
            <a:r>
              <a:rPr b="0" i="0" lang="en-US" sz="2800" u="none" cap="none" strike="noStrike">
                <a:solidFill>
                  <a:srgbClr val="FFFFFF"/>
                </a:solidFill>
                <a:latin typeface="Arial"/>
                <a:ea typeface="Arial"/>
                <a:cs typeface="Arial"/>
                <a:sym typeface="Arial"/>
              </a:rPr>
              <a:t>Omaha, NE</a:t>
            </a:r>
            <a:endParaRPr/>
          </a:p>
          <a:p>
            <a:pPr indent="0" lvl="0" marL="0" marR="0" rtl="0" algn="l">
              <a:lnSpc>
                <a:spcPct val="100000"/>
              </a:lnSpc>
              <a:spcBef>
                <a:spcPts val="1200"/>
              </a:spcBef>
              <a:spcAft>
                <a:spcPts val="0"/>
              </a:spcAft>
              <a:buClr>
                <a:srgbClr val="1E5A6F"/>
              </a:buClr>
              <a:buSzPts val="2400"/>
              <a:buFont typeface="Arial"/>
              <a:buNone/>
            </a:pPr>
            <a:r>
              <a:rPr b="0" i="0" lang="en-US" sz="2400" u="none" cap="none" strike="noStrike">
                <a:solidFill>
                  <a:srgbClr val="FFFFFF"/>
                </a:solidFill>
                <a:latin typeface="Arial"/>
                <a:ea typeface="Arial"/>
                <a:cs typeface="Arial"/>
                <a:sym typeface="Arial"/>
              </a:rPr>
              <a:t>Post Acute Rehabilitation and Outpatient Telerehabilitation</a:t>
            </a:r>
            <a:endParaRPr/>
          </a:p>
          <a:p>
            <a:pPr indent="0" lvl="0" marL="0" marR="0" rtl="0" algn="l">
              <a:lnSpc>
                <a:spcPct val="100000"/>
              </a:lnSpc>
              <a:spcBef>
                <a:spcPts val="300"/>
              </a:spcBef>
              <a:spcAft>
                <a:spcPts val="0"/>
              </a:spcAft>
              <a:buClr>
                <a:srgbClr val="1E5A6F"/>
              </a:buClr>
              <a:buSzPts val="2400"/>
              <a:buFont typeface="Calibri"/>
              <a:buNone/>
            </a:pPr>
            <a:r>
              <a:t/>
            </a:r>
            <a:endParaRPr b="0" i="0" sz="2400" u="none" cap="none" strike="noStrike">
              <a:solidFill>
                <a:srgbClr val="FFFFFF"/>
              </a:solidFill>
              <a:latin typeface="Arial"/>
              <a:ea typeface="Arial"/>
              <a:cs typeface="Arial"/>
              <a:sym typeface="Arial"/>
            </a:endParaRPr>
          </a:p>
          <a:p>
            <a:pPr indent="-194310" lvl="0" marL="194310" marR="0" rtl="0" algn="l">
              <a:lnSpc>
                <a:spcPct val="100000"/>
              </a:lnSpc>
              <a:spcBef>
                <a:spcPts val="300"/>
              </a:spcBef>
              <a:spcAft>
                <a:spcPts val="0"/>
              </a:spcAft>
              <a:buClr>
                <a:srgbClr val="FFFFFF"/>
              </a:buClr>
              <a:buSzPts val="2400"/>
              <a:buFont typeface="Noto Sans Symbols"/>
              <a:buChar char="▪"/>
            </a:pPr>
            <a:r>
              <a:rPr b="0" i="0" lang="en-US" sz="2400" u="none" cap="none" strike="noStrike">
                <a:solidFill>
                  <a:srgbClr val="FFFFFF"/>
                </a:solidFill>
                <a:latin typeface="Arial"/>
                <a:ea typeface="Arial"/>
                <a:cs typeface="Arial"/>
                <a:sym typeface="Arial"/>
              </a:rPr>
              <a:t>Traumatic Brain Injury</a:t>
            </a:r>
            <a:endParaRPr/>
          </a:p>
          <a:p>
            <a:pPr indent="-194310" lvl="0" marL="194310" marR="0" rtl="0" algn="l">
              <a:lnSpc>
                <a:spcPct val="100000"/>
              </a:lnSpc>
              <a:spcBef>
                <a:spcPts val="300"/>
              </a:spcBef>
              <a:spcAft>
                <a:spcPts val="0"/>
              </a:spcAft>
              <a:buClr>
                <a:srgbClr val="FFFFFF"/>
              </a:buClr>
              <a:buSzPts val="2400"/>
              <a:buFont typeface="Noto Sans Symbols"/>
              <a:buChar char="▪"/>
            </a:pPr>
            <a:r>
              <a:rPr b="0" i="0" lang="en-US" sz="2400" u="none" cap="none" strike="noStrike">
                <a:solidFill>
                  <a:srgbClr val="FFFFFF"/>
                </a:solidFill>
                <a:latin typeface="Arial"/>
                <a:ea typeface="Arial"/>
                <a:cs typeface="Arial"/>
                <a:sym typeface="Arial"/>
              </a:rPr>
              <a:t>Spinal Cord Injury</a:t>
            </a:r>
            <a:endParaRPr/>
          </a:p>
          <a:p>
            <a:pPr indent="-194310" lvl="0" marL="194310" marR="0" rtl="0" algn="l">
              <a:lnSpc>
                <a:spcPct val="100000"/>
              </a:lnSpc>
              <a:spcBef>
                <a:spcPts val="300"/>
              </a:spcBef>
              <a:spcAft>
                <a:spcPts val="0"/>
              </a:spcAft>
              <a:buClr>
                <a:srgbClr val="FFFFFF"/>
              </a:buClr>
              <a:buSzPts val="2400"/>
              <a:buFont typeface="Noto Sans Symbols"/>
              <a:buChar char="▪"/>
            </a:pPr>
            <a:r>
              <a:rPr b="0" i="0" lang="en-US" sz="2400" u="none" cap="none" strike="noStrike">
                <a:solidFill>
                  <a:srgbClr val="FFFFFF"/>
                </a:solidFill>
                <a:latin typeface="Arial"/>
                <a:ea typeface="Arial"/>
                <a:cs typeface="Arial"/>
                <a:sym typeface="Arial"/>
              </a:rPr>
              <a:t>Chronic Pain</a:t>
            </a:r>
            <a:endParaRPr/>
          </a:p>
          <a:p>
            <a:pPr indent="-194310" lvl="0" marL="194310" marR="0" rtl="0" algn="l">
              <a:lnSpc>
                <a:spcPct val="100000"/>
              </a:lnSpc>
              <a:spcBef>
                <a:spcPts val="300"/>
              </a:spcBef>
              <a:spcAft>
                <a:spcPts val="0"/>
              </a:spcAft>
              <a:buClr>
                <a:srgbClr val="FFFFFF"/>
              </a:buClr>
              <a:buSzPts val="2400"/>
              <a:buFont typeface="Noto Sans Symbols"/>
              <a:buChar char="▪"/>
            </a:pPr>
            <a:r>
              <a:rPr b="0" i="0" lang="en-US" sz="2400" u="none" cap="none" strike="noStrike">
                <a:solidFill>
                  <a:srgbClr val="FFFFFF"/>
                </a:solidFill>
                <a:latin typeface="Arial"/>
                <a:ea typeface="Arial"/>
                <a:cs typeface="Arial"/>
                <a:sym typeface="Arial"/>
              </a:rPr>
              <a:t>Limb Loss</a:t>
            </a:r>
            <a:endParaRPr/>
          </a:p>
          <a:p>
            <a:pPr indent="-194310" lvl="0" marL="194310" marR="0" rtl="0" algn="l">
              <a:lnSpc>
                <a:spcPct val="100000"/>
              </a:lnSpc>
              <a:spcBef>
                <a:spcPts val="300"/>
              </a:spcBef>
              <a:spcAft>
                <a:spcPts val="0"/>
              </a:spcAft>
              <a:buClr>
                <a:srgbClr val="FFFFFF"/>
              </a:buClr>
              <a:buSzPts val="2400"/>
              <a:buFont typeface="Noto Sans Symbols"/>
              <a:buChar char="▪"/>
            </a:pPr>
            <a:r>
              <a:rPr b="0" i="0" lang="en-US" sz="2400" u="none" cap="none" strike="noStrike">
                <a:solidFill>
                  <a:srgbClr val="FFFFFF"/>
                </a:solidFill>
                <a:latin typeface="Arial"/>
                <a:ea typeface="Arial"/>
                <a:cs typeface="Arial"/>
                <a:sym typeface="Arial"/>
              </a:rPr>
              <a:t>Stroke</a:t>
            </a:r>
            <a:endParaRPr/>
          </a:p>
          <a:p>
            <a:pPr indent="-41910" lvl="0" marL="194310" marR="0" rtl="0" algn="l">
              <a:lnSpc>
                <a:spcPct val="100000"/>
              </a:lnSpc>
              <a:spcBef>
                <a:spcPts val="300"/>
              </a:spcBef>
              <a:spcAft>
                <a:spcPts val="0"/>
              </a:spcAft>
              <a:buClr>
                <a:srgbClr val="1E5A6F"/>
              </a:buClr>
              <a:buSzPts val="2400"/>
              <a:buFont typeface="Noto Sans Symbols"/>
              <a:buNone/>
            </a:pPr>
            <a:r>
              <a:t/>
            </a:r>
            <a:endParaRPr b="0" i="0" sz="2400" u="none" cap="none" strike="noStrike">
              <a:solidFill>
                <a:srgbClr val="666666"/>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3"/>
          <p:cNvSpPr/>
          <p:nvPr/>
        </p:nvSpPr>
        <p:spPr>
          <a:xfrm>
            <a:off x="0" y="0"/>
            <a:ext cx="65" cy="276999"/>
          </a:xfrm>
          <a:prstGeom prst="rect">
            <a:avLst/>
          </a:prstGeom>
          <a:solidFill>
            <a:srgbClr val="FFFFFF"/>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6" name="Google Shape;156;p3"/>
          <p:cNvSpPr txBox="1"/>
          <p:nvPr/>
        </p:nvSpPr>
        <p:spPr>
          <a:xfrm>
            <a:off x="531864" y="1168007"/>
            <a:ext cx="11871388" cy="4281685"/>
          </a:xfrm>
          <a:prstGeom prst="rect">
            <a:avLst/>
          </a:prstGeom>
          <a:noFill/>
          <a:ln>
            <a:noFill/>
          </a:ln>
        </p:spPr>
        <p:txBody>
          <a:bodyPr anchorCtr="0" anchor="t" bIns="45700" lIns="91425" spcFirstLastPara="1" rIns="91425" wrap="square" tIns="45700">
            <a:spAutoFit/>
          </a:bodyPr>
          <a:lstStyle/>
          <a:p>
            <a:pPr indent="0" lvl="0" marL="0" marR="0" rtl="0" algn="l">
              <a:lnSpc>
                <a:spcPct val="55833"/>
              </a:lnSpc>
              <a:spcBef>
                <a:spcPts val="0"/>
              </a:spcBef>
              <a:spcAft>
                <a:spcPts val="0"/>
              </a:spcAft>
              <a:buNone/>
            </a:pPr>
            <a:r>
              <a:rPr b="1" lang="en-US" sz="4800">
                <a:solidFill>
                  <a:srgbClr val="666666"/>
                </a:solidFill>
                <a:latin typeface="Palatino Linotype"/>
                <a:ea typeface="Palatino Linotype"/>
                <a:cs typeface="Palatino Linotype"/>
                <a:sym typeface="Palatino Linotype"/>
              </a:rPr>
              <a:t>Raise your hand if you've ever used...</a:t>
            </a:r>
            <a:endParaRPr b="1" sz="4400">
              <a:solidFill>
                <a:srgbClr val="666666"/>
              </a:solidFill>
              <a:latin typeface="Palatino Linotype"/>
              <a:ea typeface="Palatino Linotype"/>
              <a:cs typeface="Palatino Linotype"/>
              <a:sym typeface="Palatino Linotype"/>
            </a:endParaRPr>
          </a:p>
          <a:p>
            <a:pPr indent="-457200" lvl="0" marL="457200" marR="0" rtl="0" algn="l">
              <a:lnSpc>
                <a:spcPct val="90000"/>
              </a:lnSpc>
              <a:spcBef>
                <a:spcPts val="2800"/>
              </a:spcBef>
              <a:spcAft>
                <a:spcPts val="0"/>
              </a:spcAft>
              <a:buClr>
                <a:srgbClr val="6BB245"/>
              </a:buClr>
              <a:buSzPts val="2800"/>
              <a:buFont typeface="Noto Sans Symbols"/>
              <a:buChar char="▪"/>
            </a:pPr>
            <a:r>
              <a:rPr lang="en-US" sz="2800">
                <a:solidFill>
                  <a:srgbClr val="666666"/>
                </a:solidFill>
                <a:latin typeface="Palatino Linotype"/>
                <a:ea typeface="Palatino Linotype"/>
                <a:cs typeface="Palatino Linotype"/>
                <a:sym typeface="Palatino Linotype"/>
              </a:rPr>
              <a:t>Siri </a:t>
            </a:r>
            <a:endParaRPr/>
          </a:p>
          <a:p>
            <a:pPr indent="-457200" lvl="0" marL="457200" marR="0" rtl="0" algn="l">
              <a:lnSpc>
                <a:spcPct val="90000"/>
              </a:lnSpc>
              <a:spcBef>
                <a:spcPts val="1000"/>
              </a:spcBef>
              <a:spcAft>
                <a:spcPts val="0"/>
              </a:spcAft>
              <a:buClr>
                <a:srgbClr val="6BB245"/>
              </a:buClr>
              <a:buSzPts val="2800"/>
              <a:buFont typeface="Noto Sans Symbols"/>
              <a:buChar char="▪"/>
            </a:pPr>
            <a:r>
              <a:rPr lang="en-US" sz="2800">
                <a:solidFill>
                  <a:srgbClr val="666666"/>
                </a:solidFill>
                <a:latin typeface="Palatino Linotype"/>
                <a:ea typeface="Palatino Linotype"/>
                <a:cs typeface="Palatino Linotype"/>
                <a:sym typeface="Palatino Linotype"/>
              </a:rPr>
              <a:t>Voice-to-text</a:t>
            </a:r>
            <a:endParaRPr/>
          </a:p>
          <a:p>
            <a:pPr indent="-457200" lvl="0" marL="457200" marR="0" rtl="0" algn="l">
              <a:lnSpc>
                <a:spcPct val="90000"/>
              </a:lnSpc>
              <a:spcBef>
                <a:spcPts val="1000"/>
              </a:spcBef>
              <a:spcAft>
                <a:spcPts val="0"/>
              </a:spcAft>
              <a:buClr>
                <a:srgbClr val="6BB245"/>
              </a:buClr>
              <a:buSzPts val="2800"/>
              <a:buFont typeface="Noto Sans Symbols"/>
              <a:buChar char="▪"/>
            </a:pPr>
            <a:r>
              <a:rPr lang="en-US" sz="2800">
                <a:solidFill>
                  <a:srgbClr val="666666"/>
                </a:solidFill>
                <a:latin typeface="Palatino Linotype"/>
                <a:ea typeface="Palatino Linotype"/>
                <a:cs typeface="Palatino Linotype"/>
                <a:sym typeface="Palatino Linotype"/>
              </a:rPr>
              <a:t>Reminders on your phone </a:t>
            </a:r>
            <a:endParaRPr/>
          </a:p>
          <a:p>
            <a:pPr indent="-457200" lvl="0" marL="457200" marR="0" rtl="0" algn="l">
              <a:lnSpc>
                <a:spcPct val="90000"/>
              </a:lnSpc>
              <a:spcBef>
                <a:spcPts val="1000"/>
              </a:spcBef>
              <a:spcAft>
                <a:spcPts val="0"/>
              </a:spcAft>
              <a:buClr>
                <a:srgbClr val="6BB245"/>
              </a:buClr>
              <a:buSzPts val="2800"/>
              <a:buFont typeface="Noto Sans Symbols"/>
              <a:buChar char="▪"/>
            </a:pPr>
            <a:r>
              <a:rPr lang="en-US" sz="2800">
                <a:solidFill>
                  <a:srgbClr val="666666"/>
                </a:solidFill>
                <a:latin typeface="Palatino Linotype"/>
                <a:ea typeface="Palatino Linotype"/>
                <a:cs typeface="Palatino Linotype"/>
                <a:sym typeface="Palatino Linotype"/>
              </a:rPr>
              <a:t>GPS </a:t>
            </a:r>
            <a:endParaRPr/>
          </a:p>
          <a:p>
            <a:pPr indent="-457200" lvl="0" marL="457200" marR="0" rtl="0" algn="l">
              <a:lnSpc>
                <a:spcPct val="90000"/>
              </a:lnSpc>
              <a:spcBef>
                <a:spcPts val="1000"/>
              </a:spcBef>
              <a:spcAft>
                <a:spcPts val="0"/>
              </a:spcAft>
              <a:buClr>
                <a:srgbClr val="6BB245"/>
              </a:buClr>
              <a:buSzPts val="2800"/>
              <a:buFont typeface="Noto Sans Symbols"/>
              <a:buChar char="▪"/>
            </a:pPr>
            <a:r>
              <a:rPr lang="en-US" sz="2800">
                <a:solidFill>
                  <a:srgbClr val="666666"/>
                </a:solidFill>
                <a:latin typeface="Palatino Linotype"/>
                <a:ea typeface="Palatino Linotype"/>
                <a:cs typeface="Palatino Linotype"/>
                <a:sym typeface="Palatino Linotype"/>
              </a:rPr>
              <a:t>Alexa, Echo Dot </a:t>
            </a:r>
            <a:endParaRPr/>
          </a:p>
          <a:p>
            <a:pPr indent="-457200" lvl="0" marL="457200" marR="0" rtl="0" algn="l">
              <a:lnSpc>
                <a:spcPct val="90000"/>
              </a:lnSpc>
              <a:spcBef>
                <a:spcPts val="1000"/>
              </a:spcBef>
              <a:spcAft>
                <a:spcPts val="0"/>
              </a:spcAft>
              <a:buClr>
                <a:srgbClr val="6BB245"/>
              </a:buClr>
              <a:buSzPts val="2800"/>
              <a:buFont typeface="Noto Sans Symbols"/>
              <a:buChar char="▪"/>
            </a:pPr>
            <a:r>
              <a:rPr lang="en-US" sz="2800">
                <a:solidFill>
                  <a:srgbClr val="666666"/>
                </a:solidFill>
                <a:latin typeface="Palatino Linotype"/>
                <a:ea typeface="Palatino Linotype"/>
                <a:cs typeface="Palatino Linotype"/>
                <a:sym typeface="Palatino Linotype"/>
              </a:rPr>
              <a:t>Subtitles  </a:t>
            </a:r>
            <a:endParaRPr/>
          </a:p>
          <a:p>
            <a:pPr indent="-457200" lvl="0" marL="457200" marR="0" rtl="0" algn="l">
              <a:lnSpc>
                <a:spcPct val="90000"/>
              </a:lnSpc>
              <a:spcBef>
                <a:spcPts val="1000"/>
              </a:spcBef>
              <a:spcAft>
                <a:spcPts val="0"/>
              </a:spcAft>
              <a:buClr>
                <a:srgbClr val="6BB245"/>
              </a:buClr>
              <a:buSzPts val="2800"/>
              <a:buFont typeface="Noto Sans Symbols"/>
              <a:buChar char="▪"/>
            </a:pPr>
            <a:r>
              <a:rPr lang="en-US" sz="2800">
                <a:solidFill>
                  <a:srgbClr val="666666"/>
                </a:solidFill>
                <a:latin typeface="Palatino Linotype"/>
                <a:ea typeface="Palatino Linotype"/>
                <a:cs typeface="Palatino Linotype"/>
                <a:sym typeface="Palatino Linotype"/>
              </a:rPr>
              <a:t>ChatGPT</a:t>
            </a:r>
            <a:endParaRPr/>
          </a:p>
        </p:txBody>
      </p:sp>
      <p:pic>
        <p:nvPicPr>
          <p:cNvPr id="157" name="Google Shape;157;p3"/>
          <p:cNvPicPr preferRelativeResize="0"/>
          <p:nvPr/>
        </p:nvPicPr>
        <p:blipFill rotWithShape="1">
          <a:blip r:embed="rId3">
            <a:alphaModFix/>
          </a:blip>
          <a:srcRect b="0" l="0" r="0" t="44163"/>
          <a:stretch/>
        </p:blipFill>
        <p:spPr>
          <a:xfrm>
            <a:off x="5609606" y="2079171"/>
            <a:ext cx="6050530" cy="269965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4"/>
          <p:cNvSpPr/>
          <p:nvPr/>
        </p:nvSpPr>
        <p:spPr>
          <a:xfrm>
            <a:off x="0" y="0"/>
            <a:ext cx="65" cy="276999"/>
          </a:xfrm>
          <a:prstGeom prst="rect">
            <a:avLst/>
          </a:prstGeom>
          <a:solidFill>
            <a:srgbClr val="FFFFFF"/>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4" name="Google Shape;164;p4"/>
          <p:cNvSpPr txBox="1"/>
          <p:nvPr/>
        </p:nvSpPr>
        <p:spPr>
          <a:xfrm>
            <a:off x="502047" y="558124"/>
            <a:ext cx="11183131" cy="5751831"/>
          </a:xfrm>
          <a:prstGeom prst="rect">
            <a:avLst/>
          </a:prstGeom>
          <a:noFill/>
          <a:ln>
            <a:noFill/>
          </a:ln>
        </p:spPr>
        <p:txBody>
          <a:bodyPr anchorCtr="0" anchor="t" bIns="45700" lIns="91425" spcFirstLastPara="1" rIns="91425" wrap="square" tIns="45700">
            <a:spAutoFit/>
          </a:bodyPr>
          <a:lstStyle/>
          <a:p>
            <a:pPr indent="0" lvl="0" marL="0" marR="0" rtl="0" algn="l">
              <a:lnSpc>
                <a:spcPct val="55833"/>
              </a:lnSpc>
              <a:spcBef>
                <a:spcPts val="0"/>
              </a:spcBef>
              <a:spcAft>
                <a:spcPts val="0"/>
              </a:spcAft>
              <a:buNone/>
            </a:pPr>
            <a:r>
              <a:rPr b="1" lang="en-US" sz="4800">
                <a:solidFill>
                  <a:srgbClr val="666666"/>
                </a:solidFill>
                <a:latin typeface="Palatino Linotype"/>
                <a:ea typeface="Palatino Linotype"/>
                <a:cs typeface="Palatino Linotype"/>
                <a:sym typeface="Palatino Linotype"/>
              </a:rPr>
              <a:t>Disclosures </a:t>
            </a:r>
            <a:endParaRPr/>
          </a:p>
          <a:p>
            <a:pPr indent="-457200" lvl="0" marL="457200" marR="0" rtl="0" algn="l">
              <a:spcBef>
                <a:spcPts val="1800"/>
              </a:spcBef>
              <a:spcAft>
                <a:spcPts val="0"/>
              </a:spcAft>
              <a:buClr>
                <a:srgbClr val="6BB245"/>
              </a:buClr>
              <a:buSzPts val="2800"/>
              <a:buFont typeface="Noto Sans Symbols"/>
              <a:buChar char="▪"/>
            </a:pPr>
            <a:r>
              <a:rPr lang="en-US" sz="2800">
                <a:solidFill>
                  <a:srgbClr val="666666"/>
                </a:solidFill>
                <a:latin typeface="Palatino Linotype"/>
                <a:ea typeface="Palatino Linotype"/>
                <a:cs typeface="Palatino Linotype"/>
                <a:sym typeface="Palatino Linotype"/>
              </a:rPr>
              <a:t>We are full-time employees of and receive salaries from Quality Living Inc., in Omaha, NE. </a:t>
            </a:r>
            <a:endParaRPr/>
          </a:p>
          <a:p>
            <a:pPr indent="-457200" lvl="0" marL="457200" marR="0" rtl="0" algn="l">
              <a:spcBef>
                <a:spcPts val="0"/>
              </a:spcBef>
              <a:spcAft>
                <a:spcPts val="0"/>
              </a:spcAft>
              <a:buClr>
                <a:srgbClr val="6BB245"/>
              </a:buClr>
              <a:buSzPts val="2800"/>
              <a:buFont typeface="Noto Sans Symbols"/>
              <a:buChar char="▪"/>
            </a:pPr>
            <a:r>
              <a:rPr lang="en-US" sz="2800">
                <a:solidFill>
                  <a:srgbClr val="666666"/>
                </a:solidFill>
                <a:latin typeface="Palatino Linotype"/>
                <a:ea typeface="Palatino Linotype"/>
                <a:cs typeface="Palatino Linotype"/>
                <a:sym typeface="Palatino Linotype"/>
              </a:rPr>
              <a:t>We have no other financial or nonfinancial conflicts of interest to disclose.</a:t>
            </a:r>
            <a:endParaRPr/>
          </a:p>
          <a:p>
            <a:pPr indent="-457200" lvl="0" marL="457200" marR="0" rtl="0" algn="l">
              <a:lnSpc>
                <a:spcPct val="90000"/>
              </a:lnSpc>
              <a:spcBef>
                <a:spcPts val="1000"/>
              </a:spcBef>
              <a:spcAft>
                <a:spcPts val="0"/>
              </a:spcAft>
              <a:buClr>
                <a:srgbClr val="6BB245"/>
              </a:buClr>
              <a:buSzPts val="2800"/>
              <a:buFont typeface="Noto Sans Symbols"/>
              <a:buChar char="▪"/>
            </a:pPr>
            <a:r>
              <a:rPr lang="en-US" sz="2800">
                <a:solidFill>
                  <a:srgbClr val="666666"/>
                </a:solidFill>
                <a:latin typeface="Palatino Linotype"/>
                <a:ea typeface="Palatino Linotype"/>
                <a:cs typeface="Palatino Linotype"/>
                <a:sym typeface="Palatino Linotype"/>
              </a:rPr>
              <a:t>The products referenced in this presentation are shared based on our professional experience and what we have found to work well in practice. We have no financial relationship with, receive no compensation from, and derive no benefit from the promotion of any specific products, brands, or companies mentioned.</a:t>
            </a:r>
            <a:endParaRPr/>
          </a:p>
          <a:p>
            <a:pPr indent="-457200" lvl="0" marL="457200" marR="0" rtl="0" algn="l">
              <a:lnSpc>
                <a:spcPct val="90000"/>
              </a:lnSpc>
              <a:spcBef>
                <a:spcPts val="1000"/>
              </a:spcBef>
              <a:spcAft>
                <a:spcPts val="0"/>
              </a:spcAft>
              <a:buClr>
                <a:srgbClr val="6BB245"/>
              </a:buClr>
              <a:buSzPts val="2800"/>
              <a:buFont typeface="Noto Sans Symbols"/>
              <a:buChar char="▪"/>
            </a:pPr>
            <a:r>
              <a:rPr lang="en-US" sz="2800">
                <a:solidFill>
                  <a:srgbClr val="666666"/>
                </a:solidFill>
                <a:latin typeface="Palatino Linotype"/>
                <a:ea typeface="Palatino Linotype"/>
                <a:cs typeface="Palatino Linotype"/>
                <a:sym typeface="Palatino Linotype"/>
              </a:rPr>
              <a:t>All names in today’s case studies have been altered to ensure confidentiality. Permission has been granted to share these cases for educational purposes.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5"/>
          <p:cNvSpPr/>
          <p:nvPr/>
        </p:nvSpPr>
        <p:spPr>
          <a:xfrm>
            <a:off x="0" y="0"/>
            <a:ext cx="65" cy="276999"/>
          </a:xfrm>
          <a:prstGeom prst="rect">
            <a:avLst/>
          </a:prstGeom>
          <a:solidFill>
            <a:srgbClr val="FFFFFF"/>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1" name="Google Shape;171;p5"/>
          <p:cNvSpPr txBox="1"/>
          <p:nvPr/>
        </p:nvSpPr>
        <p:spPr>
          <a:xfrm>
            <a:off x="502047" y="735924"/>
            <a:ext cx="11183131" cy="4156522"/>
          </a:xfrm>
          <a:prstGeom prst="rect">
            <a:avLst/>
          </a:prstGeom>
          <a:noFill/>
          <a:ln>
            <a:noFill/>
          </a:ln>
        </p:spPr>
        <p:txBody>
          <a:bodyPr anchorCtr="0" anchor="t" bIns="45700" lIns="91425" spcFirstLastPara="1" rIns="91425" wrap="square" tIns="45700">
            <a:spAutoFit/>
          </a:bodyPr>
          <a:lstStyle/>
          <a:p>
            <a:pPr indent="0" lvl="0" marL="0" marR="0" rtl="0" algn="l">
              <a:lnSpc>
                <a:spcPct val="55833"/>
              </a:lnSpc>
              <a:spcBef>
                <a:spcPts val="0"/>
              </a:spcBef>
              <a:spcAft>
                <a:spcPts val="0"/>
              </a:spcAft>
              <a:buNone/>
            </a:pPr>
            <a:r>
              <a:rPr b="1" lang="en-US" sz="4800">
                <a:solidFill>
                  <a:srgbClr val="666666"/>
                </a:solidFill>
                <a:latin typeface="Palatino Linotype"/>
                <a:ea typeface="Palatino Linotype"/>
                <a:cs typeface="Palatino Linotype"/>
                <a:sym typeface="Palatino Linotype"/>
              </a:rPr>
              <a:t>Objectives</a:t>
            </a:r>
            <a:endParaRPr/>
          </a:p>
          <a:p>
            <a:pPr indent="-457200" lvl="0" marL="457200" marR="0" rtl="0" algn="l">
              <a:lnSpc>
                <a:spcPct val="90000"/>
              </a:lnSpc>
              <a:spcBef>
                <a:spcPts val="2800"/>
              </a:spcBef>
              <a:spcAft>
                <a:spcPts val="0"/>
              </a:spcAft>
              <a:buClr>
                <a:srgbClr val="6BB245"/>
              </a:buClr>
              <a:buSzPts val="2800"/>
              <a:buFont typeface="Noto Sans Symbols"/>
              <a:buChar char="▪"/>
            </a:pPr>
            <a:r>
              <a:rPr lang="en-US" sz="2800">
                <a:solidFill>
                  <a:srgbClr val="666666"/>
                </a:solidFill>
                <a:latin typeface="Palatino Linotype"/>
                <a:ea typeface="Palatino Linotype"/>
                <a:cs typeface="Palatino Linotype"/>
                <a:sym typeface="Palatino Linotype"/>
              </a:rPr>
              <a:t>Examine the role of assistive technology (AT) in supporting individuals with traumatic brain injury (TBI) across functional environments, including writing, return to work or school, home management, community participation, and safety.</a:t>
            </a:r>
            <a:endParaRPr/>
          </a:p>
          <a:p>
            <a:pPr indent="-457200" lvl="0" marL="457200" marR="0" rtl="0" algn="l">
              <a:lnSpc>
                <a:spcPct val="90000"/>
              </a:lnSpc>
              <a:spcBef>
                <a:spcPts val="1000"/>
              </a:spcBef>
              <a:spcAft>
                <a:spcPts val="0"/>
              </a:spcAft>
              <a:buClr>
                <a:srgbClr val="6BB245"/>
              </a:buClr>
              <a:buSzPts val="2800"/>
              <a:buFont typeface="Noto Sans Symbols"/>
              <a:buChar char="▪"/>
            </a:pPr>
            <a:r>
              <a:rPr lang="en-US" sz="2800">
                <a:solidFill>
                  <a:srgbClr val="666666"/>
                </a:solidFill>
                <a:latin typeface="Palatino Linotype"/>
                <a:ea typeface="Palatino Linotype"/>
                <a:cs typeface="Palatino Linotype"/>
                <a:sym typeface="Palatino Linotype"/>
              </a:rPr>
              <a:t>Identify practical, high-usability AT solutions through real-world case examples.</a:t>
            </a:r>
            <a:endParaRPr/>
          </a:p>
          <a:p>
            <a:pPr indent="-457200" lvl="0" marL="457200" marR="0" rtl="0" algn="l">
              <a:lnSpc>
                <a:spcPct val="90000"/>
              </a:lnSpc>
              <a:spcBef>
                <a:spcPts val="1000"/>
              </a:spcBef>
              <a:spcAft>
                <a:spcPts val="0"/>
              </a:spcAft>
              <a:buClr>
                <a:srgbClr val="6BB245"/>
              </a:buClr>
              <a:buSzPts val="2800"/>
              <a:buFont typeface="Noto Sans Symbols"/>
              <a:buChar char="▪"/>
            </a:pPr>
            <a:r>
              <a:rPr lang="en-US" sz="2800">
                <a:solidFill>
                  <a:srgbClr val="666666"/>
                </a:solidFill>
                <a:latin typeface="Palatino Linotype"/>
                <a:ea typeface="Palatino Linotype"/>
                <a:cs typeface="Palatino Linotype"/>
                <a:sym typeface="Palatino Linotype"/>
              </a:rPr>
              <a:t>Implement AT in everyday life for individuals navigating recovery after TBI.</a:t>
            </a:r>
            <a:endParaRPr sz="1800">
              <a:solidFill>
                <a:srgbClr val="666666"/>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6"/>
          <p:cNvSpPr/>
          <p:nvPr/>
        </p:nvSpPr>
        <p:spPr>
          <a:xfrm>
            <a:off x="0" y="0"/>
            <a:ext cx="65" cy="276999"/>
          </a:xfrm>
          <a:prstGeom prst="rect">
            <a:avLst/>
          </a:prstGeom>
          <a:solidFill>
            <a:srgbClr val="FFFFFF"/>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8" name="Google Shape;178;p6"/>
          <p:cNvSpPr txBox="1"/>
          <p:nvPr/>
        </p:nvSpPr>
        <p:spPr>
          <a:xfrm>
            <a:off x="5512307" y="898585"/>
            <a:ext cx="6679693" cy="2925929"/>
          </a:xfrm>
          <a:prstGeom prst="rect">
            <a:avLst/>
          </a:prstGeom>
          <a:noFill/>
          <a:ln>
            <a:noFill/>
          </a:ln>
        </p:spPr>
        <p:txBody>
          <a:bodyPr anchorCtr="0" anchor="t" bIns="45700" lIns="91425" spcFirstLastPara="1" rIns="91425" wrap="square" tIns="45700">
            <a:spAutoFit/>
          </a:bodyPr>
          <a:lstStyle/>
          <a:p>
            <a:pPr indent="0" lvl="0" marL="0" marR="0" rtl="0" algn="l">
              <a:lnSpc>
                <a:spcPct val="55833"/>
              </a:lnSpc>
              <a:spcBef>
                <a:spcPts val="0"/>
              </a:spcBef>
              <a:spcAft>
                <a:spcPts val="0"/>
              </a:spcAft>
              <a:buNone/>
            </a:pPr>
            <a:r>
              <a:rPr b="1" lang="en-US" sz="4800">
                <a:solidFill>
                  <a:srgbClr val="666666"/>
                </a:solidFill>
                <a:latin typeface="Palatino Linotype"/>
                <a:ea typeface="Palatino Linotype"/>
                <a:cs typeface="Palatino Linotype"/>
                <a:sym typeface="Palatino Linotype"/>
              </a:rPr>
              <a:t>Assistive Technology</a:t>
            </a:r>
            <a:endParaRPr/>
          </a:p>
          <a:p>
            <a:pPr indent="0" lvl="0" marL="0" marR="0" rtl="0" algn="l">
              <a:lnSpc>
                <a:spcPct val="55833"/>
              </a:lnSpc>
              <a:spcBef>
                <a:spcPts val="1800"/>
              </a:spcBef>
              <a:spcAft>
                <a:spcPts val="0"/>
              </a:spcAft>
              <a:buNone/>
            </a:pPr>
            <a:r>
              <a:t/>
            </a:r>
            <a:endParaRPr b="1" sz="4800">
              <a:solidFill>
                <a:srgbClr val="666666"/>
              </a:solidFill>
              <a:latin typeface="Palatino Linotype"/>
              <a:ea typeface="Palatino Linotype"/>
              <a:cs typeface="Palatino Linotype"/>
              <a:sym typeface="Palatino Linotype"/>
            </a:endParaRPr>
          </a:p>
          <a:p>
            <a:pPr indent="-457200" lvl="0" marL="457200" marR="0" rtl="0" algn="l">
              <a:lnSpc>
                <a:spcPct val="90000"/>
              </a:lnSpc>
              <a:spcBef>
                <a:spcPts val="2800"/>
              </a:spcBef>
              <a:spcAft>
                <a:spcPts val="0"/>
              </a:spcAft>
              <a:buClr>
                <a:srgbClr val="6BB245"/>
              </a:buClr>
              <a:buSzPts val="2800"/>
              <a:buFont typeface="Noto Sans Symbols"/>
              <a:buChar char="▪"/>
            </a:pPr>
            <a:r>
              <a:rPr lang="en-US" sz="2800">
                <a:solidFill>
                  <a:srgbClr val="666666"/>
                </a:solidFill>
                <a:highlight>
                  <a:srgbClr val="FFFFFF"/>
                </a:highlight>
                <a:latin typeface="Palatino Linotype"/>
                <a:ea typeface="Palatino Linotype"/>
                <a:cs typeface="Palatino Linotype"/>
                <a:sym typeface="Palatino Linotype"/>
              </a:rPr>
              <a:t>Any item, equipment, software, or system that helps people increase, maintain, or improve their functional abilities.</a:t>
            </a:r>
            <a:endParaRPr sz="2800">
              <a:solidFill>
                <a:srgbClr val="666666"/>
              </a:solidFill>
              <a:latin typeface="Palatino Linotype"/>
              <a:ea typeface="Palatino Linotype"/>
              <a:cs typeface="Palatino Linotype"/>
              <a:sym typeface="Palatino Linotype"/>
            </a:endParaRPr>
          </a:p>
        </p:txBody>
      </p:sp>
      <p:pic>
        <p:nvPicPr>
          <p:cNvPr id="179" name="Google Shape;179;p6"/>
          <p:cNvPicPr preferRelativeResize="0"/>
          <p:nvPr/>
        </p:nvPicPr>
        <p:blipFill rotWithShape="1">
          <a:blip r:embed="rId3">
            <a:alphaModFix/>
          </a:blip>
          <a:srcRect b="0" l="0" r="0" t="0"/>
          <a:stretch/>
        </p:blipFill>
        <p:spPr>
          <a:xfrm>
            <a:off x="316740" y="898585"/>
            <a:ext cx="5060829" cy="506083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7"/>
          <p:cNvSpPr/>
          <p:nvPr/>
        </p:nvSpPr>
        <p:spPr>
          <a:xfrm>
            <a:off x="0" y="0"/>
            <a:ext cx="65" cy="276999"/>
          </a:xfrm>
          <a:prstGeom prst="rect">
            <a:avLst/>
          </a:prstGeom>
          <a:solidFill>
            <a:srgbClr val="FFFFFF"/>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186" name="Google Shape;186;p7"/>
          <p:cNvGrpSpPr/>
          <p:nvPr/>
        </p:nvGrpSpPr>
        <p:grpSpPr>
          <a:xfrm>
            <a:off x="643168" y="2341030"/>
            <a:ext cx="10899016" cy="2179803"/>
            <a:chOff x="1330" y="1934892"/>
            <a:chExt cx="10899016" cy="2179803"/>
          </a:xfrm>
        </p:grpSpPr>
        <p:sp>
          <p:nvSpPr>
            <p:cNvPr id="187" name="Google Shape;187;p7"/>
            <p:cNvSpPr/>
            <p:nvPr/>
          </p:nvSpPr>
          <p:spPr>
            <a:xfrm>
              <a:off x="1330" y="1934892"/>
              <a:ext cx="2179803" cy="2179803"/>
            </a:xfrm>
            <a:prstGeom prst="ellipse">
              <a:avLst/>
            </a:prstGeom>
            <a:solidFill>
              <a:schemeClr val="accent2">
                <a:alpha val="50196"/>
              </a:schemeClr>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7"/>
            <p:cNvSpPr txBox="1"/>
            <p:nvPr/>
          </p:nvSpPr>
          <p:spPr>
            <a:xfrm>
              <a:off x="320555" y="2254117"/>
              <a:ext cx="1541353" cy="1541353"/>
            </a:xfrm>
            <a:prstGeom prst="rect">
              <a:avLst/>
            </a:prstGeom>
            <a:noFill/>
            <a:ln>
              <a:noFill/>
            </a:ln>
          </p:spPr>
          <p:txBody>
            <a:bodyPr anchorCtr="0" anchor="ctr" bIns="20300" lIns="119950" spcFirstLastPara="1" rIns="119950" wrap="square" tIns="20300">
              <a:noAutofit/>
            </a:bodyPr>
            <a:lstStyle/>
            <a:p>
              <a:pPr indent="0" lvl="0" marL="0" marR="0" rtl="0" algn="ctr">
                <a:lnSpc>
                  <a:spcPct val="90000"/>
                </a:lnSpc>
                <a:spcBef>
                  <a:spcPts val="0"/>
                </a:spcBef>
                <a:spcAft>
                  <a:spcPts val="0"/>
                </a:spcAft>
                <a:buClr>
                  <a:schemeClr val="dk1"/>
                </a:buClr>
                <a:buSzPts val="1600"/>
                <a:buFont typeface="Palatino Linotype"/>
                <a:buNone/>
              </a:pPr>
              <a:r>
                <a:rPr lang="en-US" sz="1600">
                  <a:solidFill>
                    <a:schemeClr val="dk1"/>
                  </a:solidFill>
                  <a:latin typeface="Palatino Linotype"/>
                  <a:ea typeface="Palatino Linotype"/>
                  <a:cs typeface="Palatino Linotype"/>
                  <a:sym typeface="Palatino Linotype"/>
                </a:rPr>
                <a:t>Writing and reading </a:t>
              </a:r>
              <a:endParaRPr/>
            </a:p>
          </p:txBody>
        </p:sp>
        <p:sp>
          <p:nvSpPr>
            <p:cNvPr id="189" name="Google Shape;189;p7"/>
            <p:cNvSpPr/>
            <p:nvPr/>
          </p:nvSpPr>
          <p:spPr>
            <a:xfrm>
              <a:off x="1745173" y="1934892"/>
              <a:ext cx="2179803" cy="2179803"/>
            </a:xfrm>
            <a:prstGeom prst="ellipse">
              <a:avLst/>
            </a:prstGeom>
            <a:solidFill>
              <a:schemeClr val="accent3">
                <a:alpha val="50196"/>
              </a:schemeClr>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7"/>
            <p:cNvSpPr txBox="1"/>
            <p:nvPr/>
          </p:nvSpPr>
          <p:spPr>
            <a:xfrm>
              <a:off x="2064398" y="2254117"/>
              <a:ext cx="1541353" cy="1541353"/>
            </a:xfrm>
            <a:prstGeom prst="rect">
              <a:avLst/>
            </a:prstGeom>
            <a:noFill/>
            <a:ln>
              <a:noFill/>
            </a:ln>
          </p:spPr>
          <p:txBody>
            <a:bodyPr anchorCtr="0" anchor="ctr" bIns="20300" lIns="119950" spcFirstLastPara="1" rIns="119950" wrap="square" tIns="20300">
              <a:noAutofit/>
            </a:bodyPr>
            <a:lstStyle/>
            <a:p>
              <a:pPr indent="0" lvl="0" marL="0" marR="0" rtl="0" algn="ctr">
                <a:lnSpc>
                  <a:spcPct val="90000"/>
                </a:lnSpc>
                <a:spcBef>
                  <a:spcPts val="0"/>
                </a:spcBef>
                <a:spcAft>
                  <a:spcPts val="0"/>
                </a:spcAft>
                <a:buClr>
                  <a:schemeClr val="dk1"/>
                </a:buClr>
                <a:buSzPts val="1600"/>
                <a:buFont typeface="Palatino Linotype"/>
                <a:buNone/>
              </a:pPr>
              <a:r>
                <a:rPr lang="en-US" sz="1600">
                  <a:solidFill>
                    <a:schemeClr val="dk1"/>
                  </a:solidFill>
                  <a:latin typeface="Palatino Linotype"/>
                  <a:ea typeface="Palatino Linotype"/>
                  <a:cs typeface="Palatino Linotype"/>
                  <a:sym typeface="Palatino Linotype"/>
                </a:rPr>
                <a:t>Return to school and work </a:t>
              </a:r>
              <a:endParaRPr sz="1600">
                <a:solidFill>
                  <a:schemeClr val="dk1"/>
                </a:solidFill>
                <a:latin typeface="Calibri"/>
                <a:ea typeface="Calibri"/>
                <a:cs typeface="Calibri"/>
                <a:sym typeface="Calibri"/>
              </a:endParaRPr>
            </a:p>
          </p:txBody>
        </p:sp>
        <p:sp>
          <p:nvSpPr>
            <p:cNvPr id="191" name="Google Shape;191;p7"/>
            <p:cNvSpPr/>
            <p:nvPr/>
          </p:nvSpPr>
          <p:spPr>
            <a:xfrm>
              <a:off x="3489015" y="1934892"/>
              <a:ext cx="2179803" cy="2179803"/>
            </a:xfrm>
            <a:prstGeom prst="ellipse">
              <a:avLst/>
            </a:prstGeom>
            <a:solidFill>
              <a:schemeClr val="accent4">
                <a:alpha val="50196"/>
              </a:schemeClr>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7"/>
            <p:cNvSpPr txBox="1"/>
            <p:nvPr/>
          </p:nvSpPr>
          <p:spPr>
            <a:xfrm>
              <a:off x="3808240" y="2254117"/>
              <a:ext cx="1541353" cy="1541353"/>
            </a:xfrm>
            <a:prstGeom prst="rect">
              <a:avLst/>
            </a:prstGeom>
            <a:noFill/>
            <a:ln>
              <a:noFill/>
            </a:ln>
          </p:spPr>
          <p:txBody>
            <a:bodyPr anchorCtr="0" anchor="ctr" bIns="20300" lIns="119950" spcFirstLastPara="1" rIns="119950" wrap="square" tIns="20300">
              <a:noAutofit/>
            </a:bodyPr>
            <a:lstStyle/>
            <a:p>
              <a:pPr indent="0" lvl="0" marL="0" marR="0" rtl="0" algn="ctr">
                <a:lnSpc>
                  <a:spcPct val="90000"/>
                </a:lnSpc>
                <a:spcBef>
                  <a:spcPts val="0"/>
                </a:spcBef>
                <a:spcAft>
                  <a:spcPts val="0"/>
                </a:spcAft>
                <a:buClr>
                  <a:schemeClr val="dk1"/>
                </a:buClr>
                <a:buSzPts val="1600"/>
                <a:buFont typeface="Palatino Linotype"/>
                <a:buNone/>
              </a:pPr>
              <a:r>
                <a:rPr lang="en-US" sz="1600">
                  <a:solidFill>
                    <a:schemeClr val="dk1"/>
                  </a:solidFill>
                  <a:latin typeface="Palatino Linotype"/>
                  <a:ea typeface="Palatino Linotype"/>
                  <a:cs typeface="Palatino Linotype"/>
                  <a:sym typeface="Palatino Linotype"/>
                </a:rPr>
                <a:t>Community and safety supports</a:t>
              </a:r>
              <a:endParaRPr/>
            </a:p>
          </p:txBody>
        </p:sp>
        <p:sp>
          <p:nvSpPr>
            <p:cNvPr id="193" name="Google Shape;193;p7"/>
            <p:cNvSpPr/>
            <p:nvPr/>
          </p:nvSpPr>
          <p:spPr>
            <a:xfrm>
              <a:off x="5232858" y="1934892"/>
              <a:ext cx="2179803" cy="2179803"/>
            </a:xfrm>
            <a:prstGeom prst="ellipse">
              <a:avLst/>
            </a:prstGeom>
            <a:solidFill>
              <a:srgbClr val="599BD5">
                <a:alpha val="50196"/>
              </a:srgbClr>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7"/>
            <p:cNvSpPr txBox="1"/>
            <p:nvPr/>
          </p:nvSpPr>
          <p:spPr>
            <a:xfrm>
              <a:off x="5552083" y="2254117"/>
              <a:ext cx="1541353" cy="1541353"/>
            </a:xfrm>
            <a:prstGeom prst="rect">
              <a:avLst/>
            </a:prstGeom>
            <a:noFill/>
            <a:ln>
              <a:noFill/>
            </a:ln>
          </p:spPr>
          <p:txBody>
            <a:bodyPr anchorCtr="0" anchor="ctr" bIns="20300" lIns="119950" spcFirstLastPara="1" rIns="119950" wrap="square" tIns="20300">
              <a:noAutofit/>
            </a:bodyPr>
            <a:lstStyle/>
            <a:p>
              <a:pPr indent="0" lvl="0" marL="0" marR="0" rtl="0" algn="ctr">
                <a:lnSpc>
                  <a:spcPct val="90000"/>
                </a:lnSpc>
                <a:spcBef>
                  <a:spcPts val="0"/>
                </a:spcBef>
                <a:spcAft>
                  <a:spcPts val="0"/>
                </a:spcAft>
                <a:buClr>
                  <a:schemeClr val="dk1"/>
                </a:buClr>
                <a:buSzPts val="1600"/>
                <a:buFont typeface="Palatino Linotype"/>
                <a:buNone/>
              </a:pPr>
              <a:r>
                <a:rPr lang="en-US" sz="1600">
                  <a:solidFill>
                    <a:schemeClr val="dk1"/>
                  </a:solidFill>
                  <a:latin typeface="Palatino Linotype"/>
                  <a:ea typeface="Palatino Linotype"/>
                  <a:cs typeface="Palatino Linotype"/>
                  <a:sym typeface="Palatino Linotype"/>
                </a:rPr>
                <a:t>Home monitoring</a:t>
              </a:r>
              <a:endParaRPr/>
            </a:p>
          </p:txBody>
        </p:sp>
        <p:sp>
          <p:nvSpPr>
            <p:cNvPr id="195" name="Google Shape;195;p7"/>
            <p:cNvSpPr/>
            <p:nvPr/>
          </p:nvSpPr>
          <p:spPr>
            <a:xfrm>
              <a:off x="6976700" y="1934892"/>
              <a:ext cx="2179803" cy="2179803"/>
            </a:xfrm>
            <a:prstGeom prst="ellipse">
              <a:avLst/>
            </a:prstGeom>
            <a:solidFill>
              <a:schemeClr val="accent6">
                <a:alpha val="50196"/>
              </a:schemeClr>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7"/>
            <p:cNvSpPr txBox="1"/>
            <p:nvPr/>
          </p:nvSpPr>
          <p:spPr>
            <a:xfrm>
              <a:off x="7295925" y="2254117"/>
              <a:ext cx="1541353" cy="1541353"/>
            </a:xfrm>
            <a:prstGeom prst="rect">
              <a:avLst/>
            </a:prstGeom>
            <a:noFill/>
            <a:ln>
              <a:noFill/>
            </a:ln>
          </p:spPr>
          <p:txBody>
            <a:bodyPr anchorCtr="0" anchor="ctr" bIns="20300" lIns="119950" spcFirstLastPara="1" rIns="119950" wrap="square" tIns="20300">
              <a:noAutofit/>
            </a:bodyPr>
            <a:lstStyle/>
            <a:p>
              <a:pPr indent="0" lvl="0" marL="0" marR="0" rtl="0" algn="ctr">
                <a:lnSpc>
                  <a:spcPct val="90000"/>
                </a:lnSpc>
                <a:spcBef>
                  <a:spcPts val="0"/>
                </a:spcBef>
                <a:spcAft>
                  <a:spcPts val="0"/>
                </a:spcAft>
                <a:buClr>
                  <a:schemeClr val="dk1"/>
                </a:buClr>
                <a:buSzPts val="1600"/>
                <a:buFont typeface="Palatino Linotype"/>
                <a:buNone/>
              </a:pPr>
              <a:r>
                <a:rPr lang="en-US" sz="1600">
                  <a:solidFill>
                    <a:schemeClr val="dk1"/>
                  </a:solidFill>
                  <a:latin typeface="Palatino Linotype"/>
                  <a:ea typeface="Palatino Linotype"/>
                  <a:cs typeface="Palatino Linotype"/>
                  <a:sym typeface="Palatino Linotype"/>
                </a:rPr>
                <a:t>Enviromental controls </a:t>
              </a:r>
              <a:endParaRPr sz="1600">
                <a:solidFill>
                  <a:schemeClr val="dk1"/>
                </a:solidFill>
                <a:latin typeface="Calibri"/>
                <a:ea typeface="Calibri"/>
                <a:cs typeface="Calibri"/>
                <a:sym typeface="Calibri"/>
              </a:endParaRPr>
            </a:p>
          </p:txBody>
        </p:sp>
        <p:sp>
          <p:nvSpPr>
            <p:cNvPr id="197" name="Google Shape;197;p7"/>
            <p:cNvSpPr/>
            <p:nvPr/>
          </p:nvSpPr>
          <p:spPr>
            <a:xfrm>
              <a:off x="8720543" y="1934892"/>
              <a:ext cx="2179803" cy="2179803"/>
            </a:xfrm>
            <a:prstGeom prst="ellipse">
              <a:avLst/>
            </a:prstGeom>
            <a:solidFill>
              <a:schemeClr val="accent2">
                <a:alpha val="50196"/>
              </a:schemeClr>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7"/>
            <p:cNvSpPr txBox="1"/>
            <p:nvPr/>
          </p:nvSpPr>
          <p:spPr>
            <a:xfrm>
              <a:off x="9039768" y="2254117"/>
              <a:ext cx="1541353" cy="1541353"/>
            </a:xfrm>
            <a:prstGeom prst="rect">
              <a:avLst/>
            </a:prstGeom>
            <a:noFill/>
            <a:ln>
              <a:noFill/>
            </a:ln>
          </p:spPr>
          <p:txBody>
            <a:bodyPr anchorCtr="0" anchor="ctr" bIns="20300" lIns="119950" spcFirstLastPara="1" rIns="119950" wrap="square" tIns="20300">
              <a:noAutofit/>
            </a:bodyPr>
            <a:lstStyle/>
            <a:p>
              <a:pPr indent="0" lvl="0" marL="0" marR="0" rtl="0" algn="ctr">
                <a:lnSpc>
                  <a:spcPct val="90000"/>
                </a:lnSpc>
                <a:spcBef>
                  <a:spcPts val="0"/>
                </a:spcBef>
                <a:spcAft>
                  <a:spcPts val="0"/>
                </a:spcAft>
                <a:buClr>
                  <a:schemeClr val="dk1"/>
                </a:buClr>
                <a:buSzPts val="1600"/>
                <a:buFont typeface="Palatino Linotype"/>
                <a:buNone/>
              </a:pPr>
              <a:r>
                <a:rPr lang="en-US" sz="1600">
                  <a:solidFill>
                    <a:schemeClr val="dk1"/>
                  </a:solidFill>
                  <a:latin typeface="Palatino Linotype"/>
                  <a:ea typeface="Palatino Linotype"/>
                  <a:cs typeface="Palatino Linotype"/>
                  <a:sym typeface="Palatino Linotype"/>
                </a:rPr>
                <a:t> Recreation</a:t>
              </a: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8"/>
          <p:cNvSpPr txBox="1"/>
          <p:nvPr/>
        </p:nvSpPr>
        <p:spPr>
          <a:xfrm>
            <a:off x="423238" y="96063"/>
            <a:ext cx="11692625"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rgbClr val="666666"/>
                </a:solidFill>
                <a:latin typeface="Palatino Linotype"/>
                <a:ea typeface="Palatino Linotype"/>
                <a:cs typeface="Palatino Linotype"/>
                <a:sym typeface="Palatino Linotype"/>
              </a:rPr>
              <a:t>Writing and Reading</a:t>
            </a:r>
            <a:endParaRPr sz="1800">
              <a:solidFill>
                <a:schemeClr val="dk1"/>
              </a:solidFill>
              <a:latin typeface="Calibri"/>
              <a:ea typeface="Calibri"/>
              <a:cs typeface="Calibri"/>
              <a:sym typeface="Calibri"/>
            </a:endParaRPr>
          </a:p>
        </p:txBody>
      </p:sp>
      <p:pic>
        <p:nvPicPr>
          <p:cNvPr id="205" name="Google Shape;205;p8"/>
          <p:cNvPicPr preferRelativeResize="0"/>
          <p:nvPr/>
        </p:nvPicPr>
        <p:blipFill rotWithShape="1">
          <a:blip r:embed="rId3">
            <a:alphaModFix/>
          </a:blip>
          <a:srcRect b="0" l="0" r="0" t="0"/>
          <a:stretch/>
        </p:blipFill>
        <p:spPr>
          <a:xfrm>
            <a:off x="8848227" y="3081684"/>
            <a:ext cx="3092901" cy="1269397"/>
          </a:xfrm>
          <a:prstGeom prst="rect">
            <a:avLst/>
          </a:prstGeom>
          <a:noFill/>
          <a:ln>
            <a:noFill/>
          </a:ln>
        </p:spPr>
      </p:pic>
      <p:sp>
        <p:nvSpPr>
          <p:cNvPr id="206" name="Google Shape;206;p8"/>
          <p:cNvSpPr txBox="1"/>
          <p:nvPr/>
        </p:nvSpPr>
        <p:spPr>
          <a:xfrm>
            <a:off x="8482579" y="2137588"/>
            <a:ext cx="381000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1E5A6F"/>
                </a:solidFill>
                <a:latin typeface="Palatino Linotype"/>
                <a:ea typeface="Palatino Linotype"/>
                <a:cs typeface="Palatino Linotype"/>
                <a:sym typeface="Palatino Linotype"/>
              </a:rPr>
              <a:t>Word predication software</a:t>
            </a:r>
            <a:endParaRPr/>
          </a:p>
        </p:txBody>
      </p:sp>
      <p:pic>
        <p:nvPicPr>
          <p:cNvPr id="207" name="Google Shape;207;p8"/>
          <p:cNvPicPr preferRelativeResize="0"/>
          <p:nvPr/>
        </p:nvPicPr>
        <p:blipFill rotWithShape="1">
          <a:blip r:embed="rId4">
            <a:alphaModFix/>
          </a:blip>
          <a:srcRect b="0" l="0" r="0" t="0"/>
          <a:stretch/>
        </p:blipFill>
        <p:spPr>
          <a:xfrm>
            <a:off x="6481325" y="619091"/>
            <a:ext cx="1703356" cy="1703356"/>
          </a:xfrm>
          <a:prstGeom prst="rect">
            <a:avLst/>
          </a:prstGeom>
          <a:noFill/>
          <a:ln>
            <a:noFill/>
          </a:ln>
        </p:spPr>
      </p:pic>
      <p:sp>
        <p:nvSpPr>
          <p:cNvPr id="208" name="Google Shape;208;p8"/>
          <p:cNvSpPr txBox="1"/>
          <p:nvPr/>
        </p:nvSpPr>
        <p:spPr>
          <a:xfrm>
            <a:off x="5770314" y="2508146"/>
            <a:ext cx="3386633"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1E5A6F"/>
                </a:solidFill>
                <a:latin typeface="Palatino Linotype"/>
                <a:ea typeface="Palatino Linotype"/>
                <a:cs typeface="Palatino Linotype"/>
                <a:sym typeface="Palatino Linotype"/>
              </a:rPr>
              <a:t>Spelling and grammar checkers</a:t>
            </a:r>
            <a:endParaRPr sz="1800">
              <a:solidFill>
                <a:srgbClr val="1E5A6F"/>
              </a:solidFill>
              <a:latin typeface="Palatino Linotype"/>
              <a:ea typeface="Palatino Linotype"/>
              <a:cs typeface="Palatino Linotype"/>
              <a:sym typeface="Palatino Linotype"/>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09" name="Google Shape;209;p8"/>
          <p:cNvPicPr preferRelativeResize="0"/>
          <p:nvPr/>
        </p:nvPicPr>
        <p:blipFill rotWithShape="1">
          <a:blip r:embed="rId5">
            <a:alphaModFix/>
          </a:blip>
          <a:srcRect b="0" l="0" r="0" t="0"/>
          <a:stretch/>
        </p:blipFill>
        <p:spPr>
          <a:xfrm>
            <a:off x="8792776" y="1344633"/>
            <a:ext cx="3272191" cy="595266"/>
          </a:xfrm>
          <a:prstGeom prst="rect">
            <a:avLst/>
          </a:prstGeom>
          <a:noFill/>
          <a:ln>
            <a:noFill/>
          </a:ln>
        </p:spPr>
      </p:pic>
      <p:sp>
        <p:nvSpPr>
          <p:cNvPr id="210" name="Google Shape;210;p8"/>
          <p:cNvSpPr txBox="1"/>
          <p:nvPr/>
        </p:nvSpPr>
        <p:spPr>
          <a:xfrm>
            <a:off x="9026319" y="4495380"/>
            <a:ext cx="4521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E5A6F"/>
                </a:solidFill>
                <a:latin typeface="Palatino Linotype"/>
                <a:ea typeface="Palatino Linotype"/>
                <a:cs typeface="Palatino Linotype"/>
                <a:sym typeface="Palatino Linotype"/>
              </a:rPr>
              <a:t>Text-to-speech conversion</a:t>
            </a:r>
            <a:endParaRPr sz="1800">
              <a:solidFill>
                <a:srgbClr val="1E5A6F"/>
              </a:solidFill>
              <a:latin typeface="Palatino Linotype"/>
              <a:ea typeface="Palatino Linotype"/>
              <a:cs typeface="Palatino Linotype"/>
              <a:sym typeface="Palatino Linotype"/>
            </a:endParaRPr>
          </a:p>
        </p:txBody>
      </p:sp>
      <p:pic>
        <p:nvPicPr>
          <p:cNvPr descr="A logo with a letter n&#10;&#10;AI-generated content may be incorrect." id="211" name="Google Shape;211;p8"/>
          <p:cNvPicPr preferRelativeResize="0"/>
          <p:nvPr/>
        </p:nvPicPr>
        <p:blipFill rotWithShape="1">
          <a:blip r:embed="rId6">
            <a:alphaModFix/>
          </a:blip>
          <a:srcRect b="0" l="0" r="0" t="0"/>
          <a:stretch/>
        </p:blipFill>
        <p:spPr>
          <a:xfrm>
            <a:off x="6183427" y="3008842"/>
            <a:ext cx="2299152" cy="1825289"/>
          </a:xfrm>
          <a:prstGeom prst="rect">
            <a:avLst/>
          </a:prstGeom>
          <a:noFill/>
          <a:ln>
            <a:noFill/>
          </a:ln>
        </p:spPr>
      </p:pic>
      <p:sp>
        <p:nvSpPr>
          <p:cNvPr id="212" name="Google Shape;212;p8"/>
          <p:cNvSpPr txBox="1"/>
          <p:nvPr/>
        </p:nvSpPr>
        <p:spPr>
          <a:xfrm>
            <a:off x="6269550" y="4834131"/>
            <a:ext cx="2578677" cy="92333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800">
                <a:solidFill>
                  <a:srgbClr val="1E5A6F"/>
                </a:solidFill>
                <a:latin typeface="Palatino Linotype"/>
                <a:ea typeface="Palatino Linotype"/>
                <a:cs typeface="Palatino Linotype"/>
                <a:sym typeface="Palatino Linotype"/>
              </a:rPr>
              <a:t>Reading and writing support (Free/premium plans) </a:t>
            </a:r>
            <a:endParaRPr sz="1800">
              <a:solidFill>
                <a:srgbClr val="1E5A6F"/>
              </a:solidFill>
              <a:latin typeface="Palatino Linotype"/>
              <a:ea typeface="Palatino Linotype"/>
              <a:cs typeface="Palatino Linotype"/>
              <a:sym typeface="Palatino Linotype"/>
            </a:endParaRPr>
          </a:p>
        </p:txBody>
      </p:sp>
      <p:sp>
        <p:nvSpPr>
          <p:cNvPr id="213" name="Google Shape;213;p8"/>
          <p:cNvSpPr txBox="1"/>
          <p:nvPr/>
        </p:nvSpPr>
        <p:spPr>
          <a:xfrm>
            <a:off x="413977" y="871746"/>
            <a:ext cx="5769450" cy="5886227"/>
          </a:xfrm>
          <a:prstGeom prst="rect">
            <a:avLst/>
          </a:prstGeom>
          <a:noFill/>
          <a:ln>
            <a:noFill/>
          </a:ln>
        </p:spPr>
        <p:txBody>
          <a:bodyPr anchorCtr="0" anchor="t" bIns="45700" lIns="91425" spcFirstLastPara="1" rIns="91425" wrap="square" tIns="45700">
            <a:spAutoFit/>
          </a:bodyPr>
          <a:lstStyle/>
          <a:p>
            <a:pPr indent="-194310" lvl="0" marL="194310" marR="0" rtl="0" algn="l">
              <a:spcBef>
                <a:spcPts val="0"/>
              </a:spcBef>
              <a:spcAft>
                <a:spcPts val="0"/>
              </a:spcAft>
              <a:buClr>
                <a:schemeClr val="accent6"/>
              </a:buClr>
              <a:buSzPts val="2000"/>
              <a:buFont typeface="Noto Sans Symbols"/>
              <a:buChar char="▪"/>
            </a:pPr>
            <a:r>
              <a:rPr b="1" lang="en-US" sz="2000">
                <a:solidFill>
                  <a:srgbClr val="666666"/>
                </a:solidFill>
                <a:latin typeface="Palatino Linotype"/>
                <a:ea typeface="Palatino Linotype"/>
                <a:cs typeface="Palatino Linotype"/>
                <a:sym typeface="Palatino Linotype"/>
              </a:rPr>
              <a:t>Word Prediction Software </a:t>
            </a:r>
            <a:endParaRPr/>
          </a:p>
          <a:p>
            <a:pPr indent="-285750" lvl="1" marL="651510" marR="0" rtl="0" algn="l">
              <a:spcBef>
                <a:spcPts val="300"/>
              </a:spcBef>
              <a:spcAft>
                <a:spcPts val="0"/>
              </a:spcAft>
              <a:buClr>
                <a:schemeClr val="accent6"/>
              </a:buClr>
              <a:buSzPts val="2000"/>
              <a:buFont typeface="Noto Sans Symbols"/>
              <a:buChar char="▪"/>
            </a:pPr>
            <a:r>
              <a:rPr b="0" i="0" lang="en-US" sz="2000" u="none" cap="none" strike="noStrike">
                <a:solidFill>
                  <a:srgbClr val="666666"/>
                </a:solidFill>
                <a:latin typeface="Palatino Linotype"/>
                <a:ea typeface="Palatino Linotype"/>
                <a:cs typeface="Palatino Linotype"/>
                <a:sym typeface="Palatino Linotype"/>
              </a:rPr>
              <a:t>Built-in accessibility feature </a:t>
            </a:r>
            <a:endParaRPr/>
          </a:p>
          <a:p>
            <a:pPr indent="-285750" lvl="1" marL="651510" marR="0" rtl="0" algn="l">
              <a:spcBef>
                <a:spcPts val="300"/>
              </a:spcBef>
              <a:spcAft>
                <a:spcPts val="0"/>
              </a:spcAft>
              <a:buClr>
                <a:schemeClr val="accent6"/>
              </a:buClr>
              <a:buSzPts val="2000"/>
              <a:buFont typeface="Noto Sans Symbols"/>
              <a:buChar char="▪"/>
            </a:pPr>
            <a:r>
              <a:rPr b="0" i="0" lang="en-US" sz="2000" u="none" cap="none" strike="noStrike">
                <a:solidFill>
                  <a:srgbClr val="666666"/>
                </a:solidFill>
                <a:latin typeface="Palatino Linotype"/>
                <a:ea typeface="Palatino Linotype"/>
                <a:cs typeface="Palatino Linotype"/>
                <a:sym typeface="Palatino Linotype"/>
              </a:rPr>
              <a:t>Supports written expression and spelling </a:t>
            </a:r>
            <a:endParaRPr/>
          </a:p>
          <a:p>
            <a:pPr indent="-285750" lvl="1" marL="651510" marR="0" rtl="0" algn="l">
              <a:spcBef>
                <a:spcPts val="300"/>
              </a:spcBef>
              <a:spcAft>
                <a:spcPts val="0"/>
              </a:spcAft>
              <a:buClr>
                <a:schemeClr val="accent6"/>
              </a:buClr>
              <a:buSzPts val="2000"/>
              <a:buFont typeface="Noto Sans Symbols"/>
              <a:buChar char="▪"/>
            </a:pPr>
            <a:r>
              <a:rPr b="0" i="0" lang="en-US" sz="2000" u="none" cap="none" strike="noStrike">
                <a:solidFill>
                  <a:srgbClr val="666666"/>
                </a:solidFill>
                <a:latin typeface="Palatino Linotype"/>
                <a:ea typeface="Palatino Linotype"/>
                <a:cs typeface="Palatino Linotype"/>
                <a:sym typeface="Palatino Linotype"/>
              </a:rPr>
              <a:t>Reduces typing demand and cognitive load </a:t>
            </a:r>
            <a:endParaRPr/>
          </a:p>
          <a:p>
            <a:pPr indent="-194310" lvl="0" marL="194310" marR="0" rtl="0" algn="l">
              <a:spcBef>
                <a:spcPts val="300"/>
              </a:spcBef>
              <a:spcAft>
                <a:spcPts val="0"/>
              </a:spcAft>
              <a:buClr>
                <a:schemeClr val="accent6"/>
              </a:buClr>
              <a:buSzPts val="2000"/>
              <a:buFont typeface="Noto Sans Symbols"/>
              <a:buChar char="▪"/>
            </a:pPr>
            <a:r>
              <a:rPr b="1" lang="en-US" sz="2000">
                <a:solidFill>
                  <a:srgbClr val="666666"/>
                </a:solidFill>
                <a:latin typeface="Palatino Linotype"/>
                <a:ea typeface="Palatino Linotype"/>
                <a:cs typeface="Palatino Linotype"/>
                <a:sym typeface="Palatino Linotype"/>
              </a:rPr>
              <a:t>Spelling and grammar checkers</a:t>
            </a:r>
            <a:endParaRPr/>
          </a:p>
          <a:p>
            <a:pPr indent="-285750" lvl="1" marL="651510" marR="0" rtl="0" algn="l">
              <a:spcBef>
                <a:spcPts val="300"/>
              </a:spcBef>
              <a:spcAft>
                <a:spcPts val="0"/>
              </a:spcAft>
              <a:buClr>
                <a:schemeClr val="accent6"/>
              </a:buClr>
              <a:buSzPts val="2000"/>
              <a:buFont typeface="Noto Sans Symbols"/>
              <a:buChar char="▪"/>
            </a:pPr>
            <a:r>
              <a:rPr b="0" i="0" lang="en-US" sz="2000" u="none" cap="none" strike="noStrike">
                <a:solidFill>
                  <a:srgbClr val="666666"/>
                </a:solidFill>
                <a:latin typeface="Palatino Linotype"/>
                <a:ea typeface="Palatino Linotype"/>
                <a:cs typeface="Palatino Linotype"/>
                <a:sym typeface="Palatino Linotype"/>
              </a:rPr>
              <a:t>Provides real-time feedback </a:t>
            </a:r>
            <a:endParaRPr/>
          </a:p>
          <a:p>
            <a:pPr indent="-285750" lvl="1" marL="651510" marR="0" rtl="0" algn="l">
              <a:spcBef>
                <a:spcPts val="300"/>
              </a:spcBef>
              <a:spcAft>
                <a:spcPts val="0"/>
              </a:spcAft>
              <a:buClr>
                <a:schemeClr val="accent6"/>
              </a:buClr>
              <a:buSzPts val="2000"/>
              <a:buFont typeface="Noto Sans Symbols"/>
              <a:buChar char="▪"/>
            </a:pPr>
            <a:r>
              <a:rPr b="0" i="0" lang="en-US" sz="2000" u="none" cap="none" strike="noStrike">
                <a:solidFill>
                  <a:srgbClr val="666666"/>
                </a:solidFill>
                <a:latin typeface="Palatino Linotype"/>
                <a:ea typeface="Palatino Linotype"/>
                <a:cs typeface="Palatino Linotype"/>
                <a:sym typeface="Palatino Linotype"/>
              </a:rPr>
              <a:t>Supports accuracy and independence </a:t>
            </a:r>
            <a:endParaRPr/>
          </a:p>
          <a:p>
            <a:pPr indent="-194310" lvl="0" marL="194310" marR="0" rtl="0" algn="l">
              <a:spcBef>
                <a:spcPts val="300"/>
              </a:spcBef>
              <a:spcAft>
                <a:spcPts val="0"/>
              </a:spcAft>
              <a:buClr>
                <a:schemeClr val="accent6"/>
              </a:buClr>
              <a:buSzPts val="2000"/>
              <a:buFont typeface="Noto Sans Symbols"/>
              <a:buChar char="▪"/>
            </a:pPr>
            <a:r>
              <a:rPr b="1" lang="en-US" sz="2000">
                <a:solidFill>
                  <a:srgbClr val="666666"/>
                </a:solidFill>
                <a:latin typeface="Palatino Linotype"/>
                <a:ea typeface="Palatino Linotype"/>
                <a:cs typeface="Palatino Linotype"/>
                <a:sym typeface="Palatino Linotype"/>
              </a:rPr>
              <a:t>Text-to-speech conversion </a:t>
            </a:r>
            <a:endParaRPr/>
          </a:p>
          <a:p>
            <a:pPr indent="-285750" lvl="1" marL="651510" marR="0" rtl="0" algn="l">
              <a:spcBef>
                <a:spcPts val="300"/>
              </a:spcBef>
              <a:spcAft>
                <a:spcPts val="0"/>
              </a:spcAft>
              <a:buClr>
                <a:schemeClr val="accent6"/>
              </a:buClr>
              <a:buSzPts val="2000"/>
              <a:buFont typeface="Noto Sans Symbols"/>
              <a:buChar char="▪"/>
            </a:pPr>
            <a:r>
              <a:rPr b="0" i="0" lang="en-US" sz="2000" u="none" cap="none" strike="noStrike">
                <a:solidFill>
                  <a:srgbClr val="666666"/>
                </a:solidFill>
                <a:latin typeface="Palatino Linotype"/>
                <a:ea typeface="Palatino Linotype"/>
                <a:cs typeface="Palatino Linotype"/>
                <a:sym typeface="Palatino Linotype"/>
              </a:rPr>
              <a:t>Converts written text into spoken output </a:t>
            </a:r>
            <a:endParaRPr/>
          </a:p>
          <a:p>
            <a:pPr indent="-285750" lvl="1" marL="651510" marR="0" rtl="0" algn="l">
              <a:spcBef>
                <a:spcPts val="300"/>
              </a:spcBef>
              <a:spcAft>
                <a:spcPts val="0"/>
              </a:spcAft>
              <a:buClr>
                <a:schemeClr val="accent6"/>
              </a:buClr>
              <a:buSzPts val="2000"/>
              <a:buFont typeface="Noto Sans Symbols"/>
              <a:buChar char="▪"/>
            </a:pPr>
            <a:r>
              <a:rPr b="0" i="0" lang="en-US" sz="2000" u="none" cap="none" strike="noStrike">
                <a:solidFill>
                  <a:srgbClr val="666666"/>
                </a:solidFill>
                <a:latin typeface="Palatino Linotype"/>
                <a:ea typeface="Palatino Linotype"/>
                <a:cs typeface="Palatino Linotype"/>
                <a:sym typeface="Palatino Linotype"/>
              </a:rPr>
              <a:t>Supports reading comprehension, attention, and fatigue management </a:t>
            </a:r>
            <a:endParaRPr/>
          </a:p>
          <a:p>
            <a:pPr indent="-194310" lvl="0" marL="194310" marR="0" rtl="0" algn="l">
              <a:spcBef>
                <a:spcPts val="300"/>
              </a:spcBef>
              <a:spcAft>
                <a:spcPts val="0"/>
              </a:spcAft>
              <a:buClr>
                <a:schemeClr val="accent6"/>
              </a:buClr>
              <a:buSzPts val="2000"/>
              <a:buFont typeface="Noto Sans Symbols"/>
              <a:buChar char="▪"/>
            </a:pPr>
            <a:r>
              <a:rPr b="1" lang="en-US" sz="2000">
                <a:solidFill>
                  <a:srgbClr val="666666"/>
                </a:solidFill>
                <a:latin typeface="Palatino Linotype"/>
                <a:ea typeface="Palatino Linotype"/>
                <a:cs typeface="Palatino Linotype"/>
                <a:sym typeface="Palatino Linotype"/>
              </a:rPr>
              <a:t>Natural Reader </a:t>
            </a:r>
            <a:endParaRPr/>
          </a:p>
          <a:p>
            <a:pPr indent="-285750" lvl="1" marL="651510" marR="0" rtl="0" algn="l">
              <a:spcBef>
                <a:spcPts val="300"/>
              </a:spcBef>
              <a:spcAft>
                <a:spcPts val="0"/>
              </a:spcAft>
              <a:buClr>
                <a:schemeClr val="accent6"/>
              </a:buClr>
              <a:buSzPts val="2000"/>
              <a:buFont typeface="Noto Sans Symbols"/>
              <a:buChar char="▪"/>
            </a:pPr>
            <a:r>
              <a:rPr b="0" i="0" lang="en-US" sz="2000" u="none" cap="none" strike="noStrike">
                <a:solidFill>
                  <a:srgbClr val="666666"/>
                </a:solidFill>
                <a:latin typeface="Palatino Linotype"/>
                <a:ea typeface="Palatino Linotype"/>
                <a:cs typeface="Palatino Linotype"/>
                <a:sym typeface="Palatino Linotype"/>
              </a:rPr>
              <a:t>AI integrated </a:t>
            </a:r>
            <a:endParaRPr/>
          </a:p>
          <a:p>
            <a:pPr indent="-285750" lvl="1" marL="651510" marR="0" rtl="0" algn="l">
              <a:spcBef>
                <a:spcPts val="300"/>
              </a:spcBef>
              <a:spcAft>
                <a:spcPts val="0"/>
              </a:spcAft>
              <a:buClr>
                <a:schemeClr val="accent6"/>
              </a:buClr>
              <a:buSzPts val="2000"/>
              <a:buFont typeface="Noto Sans Symbols"/>
              <a:buChar char="▪"/>
            </a:pPr>
            <a:r>
              <a:rPr b="0" i="0" lang="en-US" sz="2000" u="none" cap="none" strike="noStrike">
                <a:solidFill>
                  <a:srgbClr val="666666"/>
                </a:solidFill>
                <a:latin typeface="Palatino Linotype"/>
                <a:ea typeface="Palatino Linotype"/>
                <a:cs typeface="Palatino Linotype"/>
                <a:sym typeface="Palatino Linotype"/>
              </a:rPr>
              <a:t>Converts documents, PDFs, books, and web content into audio to support comprehension and accessibility </a:t>
            </a:r>
            <a:endParaRPr/>
          </a:p>
          <a:p>
            <a:pPr indent="-133350" lvl="1" marL="651510" marR="0" rtl="0" algn="l">
              <a:spcBef>
                <a:spcPts val="300"/>
              </a:spcBef>
              <a:spcAft>
                <a:spcPts val="0"/>
              </a:spcAft>
              <a:buClr>
                <a:schemeClr val="accent6"/>
              </a:buClr>
              <a:buSzPts val="2400"/>
              <a:buFont typeface="Noto Sans Symbols"/>
              <a:buNone/>
            </a:pPr>
            <a:r>
              <a:t/>
            </a:r>
            <a:endParaRPr b="0" i="0" sz="2400" u="none" cap="none" strike="noStrike">
              <a:solidFill>
                <a:srgbClr val="666666"/>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9"/>
          <p:cNvSpPr txBox="1"/>
          <p:nvPr/>
        </p:nvSpPr>
        <p:spPr>
          <a:xfrm>
            <a:off x="452205" y="508434"/>
            <a:ext cx="6096000" cy="1023870"/>
          </a:xfrm>
          <a:prstGeom prst="rect">
            <a:avLst/>
          </a:prstGeom>
          <a:noFill/>
          <a:ln>
            <a:noFill/>
          </a:ln>
        </p:spPr>
        <p:txBody>
          <a:bodyPr anchorCtr="0" anchor="t" bIns="45700" lIns="91425" spcFirstLastPara="1" rIns="91425" wrap="square" tIns="45700">
            <a:spAutoFit/>
          </a:bodyPr>
          <a:lstStyle/>
          <a:p>
            <a:pPr indent="0" lvl="0" marL="0" marR="0" rtl="0" algn="l">
              <a:lnSpc>
                <a:spcPct val="60909"/>
              </a:lnSpc>
              <a:spcBef>
                <a:spcPts val="0"/>
              </a:spcBef>
              <a:spcAft>
                <a:spcPts val="0"/>
              </a:spcAft>
              <a:buNone/>
            </a:pPr>
            <a:r>
              <a:rPr b="1" lang="en-US" sz="4400">
                <a:solidFill>
                  <a:srgbClr val="666666"/>
                </a:solidFill>
                <a:latin typeface="Palatino Linotype"/>
                <a:ea typeface="Palatino Linotype"/>
                <a:cs typeface="Palatino Linotype"/>
                <a:sym typeface="Palatino Linotype"/>
              </a:rPr>
              <a:t>Computer Access</a:t>
            </a:r>
            <a:endParaRPr sz="1800">
              <a:solidFill>
                <a:schemeClr val="dk1"/>
              </a:solidFill>
              <a:latin typeface="Calibri"/>
              <a:ea typeface="Calibri"/>
              <a:cs typeface="Calibri"/>
              <a:sym typeface="Calibri"/>
            </a:endParaRPr>
          </a:p>
          <a:p>
            <a:pPr indent="0" lvl="0" marL="0" marR="0" rtl="0" algn="l">
              <a:lnSpc>
                <a:spcPct val="95714"/>
              </a:lnSpc>
              <a:spcBef>
                <a:spcPts val="1800"/>
              </a:spcBef>
              <a:spcAft>
                <a:spcPts val="0"/>
              </a:spcAft>
              <a:buNone/>
            </a:pPr>
            <a:r>
              <a:rPr b="1" lang="en-US" sz="2800">
                <a:solidFill>
                  <a:srgbClr val="1E5A6F"/>
                </a:solidFill>
                <a:latin typeface="Palatino Linotype"/>
                <a:ea typeface="Palatino Linotype"/>
                <a:cs typeface="Palatino Linotype"/>
                <a:sym typeface="Palatino Linotype"/>
              </a:rPr>
              <a:t>Return to Work/School Tools</a:t>
            </a:r>
            <a:endParaRPr sz="1800">
              <a:solidFill>
                <a:schemeClr val="dk1"/>
              </a:solidFill>
              <a:latin typeface="Calibri"/>
              <a:ea typeface="Calibri"/>
              <a:cs typeface="Calibri"/>
              <a:sym typeface="Calibri"/>
            </a:endParaRPr>
          </a:p>
        </p:txBody>
      </p:sp>
      <p:sp>
        <p:nvSpPr>
          <p:cNvPr id="220" name="Google Shape;220;p9"/>
          <p:cNvSpPr txBox="1"/>
          <p:nvPr/>
        </p:nvSpPr>
        <p:spPr>
          <a:xfrm>
            <a:off x="575329" y="1743169"/>
            <a:ext cx="4445029" cy="5516895"/>
          </a:xfrm>
          <a:prstGeom prst="rect">
            <a:avLst/>
          </a:prstGeom>
          <a:noFill/>
          <a:ln>
            <a:noFill/>
          </a:ln>
        </p:spPr>
        <p:txBody>
          <a:bodyPr anchorCtr="0" anchor="t" bIns="45700" lIns="91425" spcFirstLastPara="1" rIns="91425" wrap="square" tIns="45700">
            <a:spAutoFit/>
          </a:bodyPr>
          <a:lstStyle/>
          <a:p>
            <a:pPr indent="-194310" lvl="0" marL="194310" marR="0" rtl="0" algn="l">
              <a:spcBef>
                <a:spcPts val="0"/>
              </a:spcBef>
              <a:spcAft>
                <a:spcPts val="0"/>
              </a:spcAft>
              <a:buClr>
                <a:schemeClr val="accent6"/>
              </a:buClr>
              <a:buSzPts val="2000"/>
              <a:buFont typeface="Noto Sans Symbols"/>
              <a:buChar char="▪"/>
            </a:pPr>
            <a:r>
              <a:rPr b="1" lang="en-US" sz="2000">
                <a:solidFill>
                  <a:srgbClr val="666666"/>
                </a:solidFill>
                <a:latin typeface="Palatino Linotype"/>
                <a:ea typeface="Palatino Linotype"/>
                <a:cs typeface="Palatino Linotype"/>
                <a:sym typeface="Palatino Linotype"/>
              </a:rPr>
              <a:t>Head Tracking </a:t>
            </a:r>
            <a:endParaRPr sz="1800">
              <a:solidFill>
                <a:srgbClr val="000000"/>
              </a:solidFill>
              <a:latin typeface="Calibri"/>
              <a:ea typeface="Calibri"/>
              <a:cs typeface="Calibri"/>
              <a:sym typeface="Calibri"/>
            </a:endParaRPr>
          </a:p>
          <a:p>
            <a:pPr indent="-285750" lvl="1" marL="651510" marR="0" rtl="0" algn="l">
              <a:spcBef>
                <a:spcPts val="300"/>
              </a:spcBef>
              <a:spcAft>
                <a:spcPts val="0"/>
              </a:spcAft>
              <a:buClr>
                <a:schemeClr val="accent6"/>
              </a:buClr>
              <a:buSzPts val="2000"/>
              <a:buFont typeface="Noto Sans Symbols"/>
              <a:buChar char="▪"/>
            </a:pPr>
            <a:r>
              <a:rPr b="1" i="0" lang="en-US" sz="2000" u="none" cap="none" strike="noStrike">
                <a:solidFill>
                  <a:srgbClr val="666666"/>
                </a:solidFill>
                <a:latin typeface="Palatino Linotype"/>
                <a:ea typeface="Palatino Linotype"/>
                <a:cs typeface="Palatino Linotype"/>
                <a:sym typeface="Palatino Linotype"/>
              </a:rPr>
              <a:t>Variety of products ranging from ear clips to glasses</a:t>
            </a:r>
            <a:endParaRPr/>
          </a:p>
          <a:p>
            <a:pPr indent="-285750" lvl="1" marL="651510" marR="0" rtl="0" algn="l">
              <a:spcBef>
                <a:spcPts val="300"/>
              </a:spcBef>
              <a:spcAft>
                <a:spcPts val="0"/>
              </a:spcAft>
              <a:buClr>
                <a:srgbClr val="70AD47"/>
              </a:buClr>
              <a:buSzPts val="2000"/>
              <a:buFont typeface="Noto Sans Symbols"/>
              <a:buChar char="▪"/>
            </a:pPr>
            <a:r>
              <a:rPr b="1" i="0" lang="en-US" sz="2000" u="none" cap="none" strike="noStrike">
                <a:solidFill>
                  <a:srgbClr val="666666"/>
                </a:solidFill>
                <a:latin typeface="Palatino Linotype"/>
                <a:ea typeface="Palatino Linotype"/>
                <a:cs typeface="Palatino Linotype"/>
                <a:sym typeface="Palatino Linotype"/>
              </a:rPr>
              <a:t>Hands Free Operation of Devices</a:t>
            </a:r>
            <a:endParaRPr b="1" i="0" sz="2000" u="none" cap="none" strike="noStrike">
              <a:solidFill>
                <a:srgbClr val="666666"/>
              </a:solidFill>
              <a:latin typeface="Palatino Linotype"/>
              <a:ea typeface="Palatino Linotype"/>
              <a:cs typeface="Palatino Linotype"/>
              <a:sym typeface="Palatino Linotype"/>
            </a:endParaRPr>
          </a:p>
          <a:p>
            <a:pPr indent="-285750" lvl="1" marL="651510" marR="0" rtl="0" algn="l">
              <a:spcBef>
                <a:spcPts val="300"/>
              </a:spcBef>
              <a:spcAft>
                <a:spcPts val="0"/>
              </a:spcAft>
              <a:buClr>
                <a:srgbClr val="70AD47"/>
              </a:buClr>
              <a:buSzPts val="2000"/>
              <a:buFont typeface="Noto Sans Symbols"/>
              <a:buChar char="▪"/>
            </a:pPr>
            <a:r>
              <a:rPr b="1" i="0" lang="en-US" sz="2000" u="none" cap="none" strike="noStrike">
                <a:solidFill>
                  <a:srgbClr val="666666"/>
                </a:solidFill>
                <a:latin typeface="Palatino Linotype"/>
                <a:ea typeface="Palatino Linotype"/>
                <a:cs typeface="Palatino Linotype"/>
                <a:sym typeface="Palatino Linotype"/>
              </a:rPr>
              <a:t>Bluetooth Connection</a:t>
            </a:r>
            <a:endParaRPr b="1" i="0" sz="2000" u="none" cap="none" strike="noStrike">
              <a:solidFill>
                <a:srgbClr val="666666"/>
              </a:solidFill>
              <a:latin typeface="Palatino Linotype"/>
              <a:ea typeface="Palatino Linotype"/>
              <a:cs typeface="Palatino Linotype"/>
              <a:sym typeface="Palatino Linotype"/>
            </a:endParaRPr>
          </a:p>
          <a:p>
            <a:pPr indent="-285750" lvl="1" marL="651510" marR="0" rtl="0" algn="l">
              <a:spcBef>
                <a:spcPts val="300"/>
              </a:spcBef>
              <a:spcAft>
                <a:spcPts val="0"/>
              </a:spcAft>
              <a:buClr>
                <a:srgbClr val="70AD47"/>
              </a:buClr>
              <a:buSzPts val="2000"/>
              <a:buFont typeface="Noto Sans Symbols"/>
              <a:buChar char="▪"/>
            </a:pPr>
            <a:r>
              <a:rPr b="1" i="0" lang="en-US" sz="2000" u="none" cap="none" strike="noStrike">
                <a:solidFill>
                  <a:srgbClr val="666666"/>
                </a:solidFill>
                <a:latin typeface="Palatino Linotype"/>
                <a:ea typeface="Palatino Linotype"/>
                <a:cs typeface="Palatino Linotype"/>
                <a:sym typeface="Palatino Linotype"/>
              </a:rPr>
              <a:t>Switch Integration</a:t>
            </a:r>
            <a:endParaRPr b="0" i="0" sz="2000" u="none" cap="none" strike="noStrike">
              <a:solidFill>
                <a:srgbClr val="000000"/>
              </a:solidFill>
              <a:latin typeface="Palatino Linotype"/>
              <a:ea typeface="Palatino Linotype"/>
              <a:cs typeface="Palatino Linotype"/>
              <a:sym typeface="Palatino Linotype"/>
            </a:endParaRPr>
          </a:p>
          <a:p>
            <a:pPr indent="-194310" lvl="0" marL="194310" marR="0" rtl="0" algn="l">
              <a:spcBef>
                <a:spcPts val="300"/>
              </a:spcBef>
              <a:spcAft>
                <a:spcPts val="0"/>
              </a:spcAft>
              <a:buClr>
                <a:srgbClr val="70AD47"/>
              </a:buClr>
              <a:buSzPts val="2000"/>
              <a:buFont typeface="Noto Sans Symbols"/>
              <a:buChar char="▪"/>
            </a:pPr>
            <a:r>
              <a:rPr b="1" lang="en-US" sz="2000">
                <a:solidFill>
                  <a:srgbClr val="666666"/>
                </a:solidFill>
                <a:latin typeface="Palatino Linotype"/>
                <a:ea typeface="Palatino Linotype"/>
                <a:cs typeface="Palatino Linotype"/>
                <a:sym typeface="Palatino Linotype"/>
              </a:rPr>
              <a:t>Adaptive Mouses </a:t>
            </a:r>
            <a:endParaRPr/>
          </a:p>
          <a:p>
            <a:pPr indent="-285750" lvl="1" marL="651510" marR="0" rtl="0" algn="l">
              <a:spcBef>
                <a:spcPts val="300"/>
              </a:spcBef>
              <a:spcAft>
                <a:spcPts val="0"/>
              </a:spcAft>
              <a:buClr>
                <a:srgbClr val="70AD47"/>
              </a:buClr>
              <a:buSzPts val="2000"/>
              <a:buFont typeface="Noto Sans Symbols"/>
              <a:buChar char="▪"/>
            </a:pPr>
            <a:r>
              <a:rPr b="1" i="0" lang="en-US" sz="2000" u="none" cap="none" strike="noStrike">
                <a:solidFill>
                  <a:srgbClr val="666666"/>
                </a:solidFill>
                <a:latin typeface="Palatino Linotype"/>
                <a:ea typeface="Palatino Linotype"/>
                <a:cs typeface="Palatino Linotype"/>
                <a:sym typeface="Palatino Linotype"/>
              </a:rPr>
              <a:t>Multiple styles</a:t>
            </a:r>
            <a:endParaRPr b="1" i="0" sz="2000" u="none" cap="none" strike="noStrike">
              <a:solidFill>
                <a:srgbClr val="666666"/>
              </a:solidFill>
              <a:latin typeface="Palatino Linotype"/>
              <a:ea typeface="Palatino Linotype"/>
              <a:cs typeface="Palatino Linotype"/>
              <a:sym typeface="Palatino Linotype"/>
            </a:endParaRPr>
          </a:p>
          <a:p>
            <a:pPr indent="-285750" lvl="2" marL="1108710" marR="0" rtl="0" algn="l">
              <a:spcBef>
                <a:spcPts val="300"/>
              </a:spcBef>
              <a:spcAft>
                <a:spcPts val="0"/>
              </a:spcAft>
              <a:buClr>
                <a:srgbClr val="70AD47"/>
              </a:buClr>
              <a:buSzPts val="2000"/>
              <a:buFont typeface="Noto Sans Symbols"/>
              <a:buChar char="§"/>
            </a:pPr>
            <a:r>
              <a:rPr b="1" i="0" lang="en-US" sz="2000" u="none" cap="none" strike="noStrike">
                <a:solidFill>
                  <a:srgbClr val="666666"/>
                </a:solidFill>
                <a:latin typeface="Palatino Linotype"/>
                <a:ea typeface="Palatino Linotype"/>
                <a:cs typeface="Palatino Linotype"/>
                <a:sym typeface="Palatino Linotype"/>
              </a:rPr>
              <a:t>Vertical Mouse</a:t>
            </a:r>
            <a:endParaRPr b="1" i="0" sz="2000" u="none" cap="none" strike="noStrike">
              <a:solidFill>
                <a:srgbClr val="666666"/>
              </a:solidFill>
              <a:latin typeface="Palatino Linotype"/>
              <a:ea typeface="Palatino Linotype"/>
              <a:cs typeface="Palatino Linotype"/>
              <a:sym typeface="Palatino Linotype"/>
            </a:endParaRPr>
          </a:p>
          <a:p>
            <a:pPr indent="-285750" lvl="2" marL="1108710" marR="0" rtl="0" algn="l">
              <a:spcBef>
                <a:spcPts val="300"/>
              </a:spcBef>
              <a:spcAft>
                <a:spcPts val="0"/>
              </a:spcAft>
              <a:buClr>
                <a:srgbClr val="70AD47"/>
              </a:buClr>
              <a:buSzPts val="2000"/>
              <a:buFont typeface="Noto Sans Symbols"/>
              <a:buChar char="§"/>
            </a:pPr>
            <a:r>
              <a:rPr b="1" i="0" lang="en-US" sz="2000" u="none" cap="none" strike="noStrike">
                <a:solidFill>
                  <a:srgbClr val="666666"/>
                </a:solidFill>
                <a:latin typeface="Palatino Linotype"/>
                <a:ea typeface="Palatino Linotype"/>
                <a:cs typeface="Palatino Linotype"/>
                <a:sym typeface="Palatino Linotype"/>
              </a:rPr>
              <a:t>Roller Mouse</a:t>
            </a:r>
            <a:endParaRPr b="1" i="0" sz="2000" u="none" cap="none" strike="noStrike">
              <a:solidFill>
                <a:srgbClr val="666666"/>
              </a:solidFill>
              <a:latin typeface="Palatino Linotype"/>
              <a:ea typeface="Palatino Linotype"/>
              <a:cs typeface="Palatino Linotype"/>
              <a:sym typeface="Palatino Linotype"/>
            </a:endParaRPr>
          </a:p>
          <a:p>
            <a:pPr indent="-285750" lvl="2" marL="1108710" marR="0" rtl="0" algn="l">
              <a:spcBef>
                <a:spcPts val="300"/>
              </a:spcBef>
              <a:spcAft>
                <a:spcPts val="0"/>
              </a:spcAft>
              <a:buClr>
                <a:srgbClr val="70AD47"/>
              </a:buClr>
              <a:buSzPts val="2000"/>
              <a:buFont typeface="Noto Sans Symbols"/>
              <a:buChar char="§"/>
            </a:pPr>
            <a:r>
              <a:rPr b="1" i="0" lang="en-US" sz="2000" u="none" cap="none" strike="noStrike">
                <a:solidFill>
                  <a:srgbClr val="666666"/>
                </a:solidFill>
                <a:latin typeface="Palatino Linotype"/>
                <a:ea typeface="Palatino Linotype"/>
                <a:cs typeface="Palatino Linotype"/>
                <a:sym typeface="Palatino Linotype"/>
              </a:rPr>
              <a:t>Joystick Mouse</a:t>
            </a:r>
            <a:endParaRPr b="1" i="0" sz="2000" u="none" cap="none" strike="noStrike">
              <a:solidFill>
                <a:srgbClr val="666666"/>
              </a:solidFill>
              <a:latin typeface="Palatino Linotype"/>
              <a:ea typeface="Palatino Linotype"/>
              <a:cs typeface="Palatino Linotype"/>
              <a:sym typeface="Palatino Linotype"/>
            </a:endParaRPr>
          </a:p>
          <a:p>
            <a:pPr indent="-285750" lvl="1" marL="651510" marR="0" rtl="0" algn="l">
              <a:spcBef>
                <a:spcPts val="300"/>
              </a:spcBef>
              <a:spcAft>
                <a:spcPts val="0"/>
              </a:spcAft>
              <a:buClr>
                <a:srgbClr val="70AD47"/>
              </a:buClr>
              <a:buSzPts val="2000"/>
              <a:buFont typeface="Noto Sans Symbols"/>
              <a:buChar char="▪"/>
            </a:pPr>
            <a:r>
              <a:rPr b="1" i="0" lang="en-US" sz="2000" u="none" cap="none" strike="noStrike">
                <a:solidFill>
                  <a:srgbClr val="666666"/>
                </a:solidFill>
                <a:latin typeface="Palatino Linotype"/>
                <a:ea typeface="Palatino Linotype"/>
                <a:cs typeface="Palatino Linotype"/>
                <a:sym typeface="Palatino Linotype"/>
              </a:rPr>
              <a:t>Programmable and Customizable</a:t>
            </a:r>
            <a:endParaRPr b="0" i="0" sz="2000" u="none" cap="none" strike="noStrike">
              <a:solidFill>
                <a:srgbClr val="000000"/>
              </a:solidFill>
              <a:latin typeface="Palatino Linotype"/>
              <a:ea typeface="Palatino Linotype"/>
              <a:cs typeface="Palatino Linotype"/>
              <a:sym typeface="Palatino Linotype"/>
            </a:endParaRPr>
          </a:p>
          <a:p>
            <a:pPr indent="-158750" lvl="1" marL="651510" marR="0" rtl="0" algn="l">
              <a:spcBef>
                <a:spcPts val="300"/>
              </a:spcBef>
              <a:spcAft>
                <a:spcPts val="0"/>
              </a:spcAft>
              <a:buClr>
                <a:srgbClr val="70AD47"/>
              </a:buClr>
              <a:buSzPts val="2000"/>
              <a:buFont typeface="Noto Sans Symbols"/>
              <a:buNone/>
            </a:pPr>
            <a:r>
              <a:t/>
            </a:r>
            <a:endParaRPr b="1" i="0" sz="2000" u="none" cap="none" strike="noStrike">
              <a:solidFill>
                <a:srgbClr val="666666"/>
              </a:solidFill>
              <a:latin typeface="Palatino Linotype"/>
              <a:ea typeface="Palatino Linotype"/>
              <a:cs typeface="Palatino Linotype"/>
              <a:sym typeface="Palatino Linotype"/>
            </a:endParaRPr>
          </a:p>
          <a:p>
            <a:pPr indent="0" lvl="0" marL="0" marR="0" rtl="0" algn="l">
              <a:lnSpc>
                <a:spcPct val="111666"/>
              </a:lnSpc>
              <a:spcBef>
                <a:spcPts val="300"/>
              </a:spcBef>
              <a:spcAft>
                <a:spcPts val="0"/>
              </a:spcAft>
              <a:buNone/>
            </a:pPr>
            <a:r>
              <a:t/>
            </a:r>
            <a:endParaRPr sz="2400">
              <a:solidFill>
                <a:srgbClr val="666666"/>
              </a:solidFill>
              <a:latin typeface="Arial"/>
              <a:ea typeface="Arial"/>
              <a:cs typeface="Arial"/>
              <a:sym typeface="Arial"/>
            </a:endParaRPr>
          </a:p>
        </p:txBody>
      </p:sp>
      <p:pic>
        <p:nvPicPr>
          <p:cNvPr descr="A black earpiece with a black button&#10;&#10;AI-generated content may be incorrect." id="221" name="Google Shape;221;p9"/>
          <p:cNvPicPr preferRelativeResize="0"/>
          <p:nvPr/>
        </p:nvPicPr>
        <p:blipFill rotWithShape="1">
          <a:blip r:embed="rId3">
            <a:alphaModFix/>
          </a:blip>
          <a:srcRect b="0" l="0" r="0" t="0"/>
          <a:stretch/>
        </p:blipFill>
        <p:spPr>
          <a:xfrm>
            <a:off x="5642658" y="6288"/>
            <a:ext cx="2687108" cy="2687108"/>
          </a:xfrm>
          <a:prstGeom prst="rect">
            <a:avLst/>
          </a:prstGeom>
          <a:noFill/>
          <a:ln>
            <a:noFill/>
          </a:ln>
        </p:spPr>
      </p:pic>
      <p:sp>
        <p:nvSpPr>
          <p:cNvPr id="222" name="Google Shape;222;p9"/>
          <p:cNvSpPr txBox="1"/>
          <p:nvPr/>
        </p:nvSpPr>
        <p:spPr>
          <a:xfrm>
            <a:off x="6089926" y="2008805"/>
            <a:ext cx="628948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E5A6F"/>
                </a:solidFill>
                <a:latin typeface="Palatino Linotype"/>
                <a:ea typeface="Palatino Linotype"/>
                <a:cs typeface="Palatino Linotype"/>
                <a:sym typeface="Palatino Linotype"/>
              </a:rPr>
              <a:t>Head Tracking ($250-1200)</a:t>
            </a:r>
            <a:endParaRPr sz="1800">
              <a:solidFill>
                <a:srgbClr val="1E5A6F"/>
              </a:solidFill>
              <a:latin typeface="Palatino Linotype"/>
              <a:ea typeface="Palatino Linotype"/>
              <a:cs typeface="Palatino Linotype"/>
              <a:sym typeface="Palatino Linotype"/>
            </a:endParaRPr>
          </a:p>
          <a:p>
            <a:pPr indent="0" lvl="0" marL="0" marR="0" rtl="0" algn="ctr">
              <a:spcBef>
                <a:spcPts val="0"/>
              </a:spcBef>
              <a:spcAft>
                <a:spcPts val="0"/>
              </a:spcAft>
              <a:buNone/>
            </a:pPr>
            <a:r>
              <a:t/>
            </a:r>
            <a:endParaRPr sz="1800">
              <a:solidFill>
                <a:srgbClr val="666666"/>
              </a:solidFill>
              <a:latin typeface="Palatino Linotype"/>
              <a:ea typeface="Palatino Linotype"/>
              <a:cs typeface="Palatino Linotype"/>
              <a:sym typeface="Palatino Linotype"/>
            </a:endParaRPr>
          </a:p>
        </p:txBody>
      </p:sp>
      <p:pic>
        <p:nvPicPr>
          <p:cNvPr descr="A group of black electronic devices&#10;&#10;AI-generated content may be incorrect." id="223" name="Google Shape;223;p9"/>
          <p:cNvPicPr preferRelativeResize="0"/>
          <p:nvPr/>
        </p:nvPicPr>
        <p:blipFill rotWithShape="1">
          <a:blip r:embed="rId4">
            <a:alphaModFix/>
          </a:blip>
          <a:srcRect b="0" l="0" r="0" t="0"/>
          <a:stretch/>
        </p:blipFill>
        <p:spPr>
          <a:xfrm>
            <a:off x="8692432" y="1738762"/>
            <a:ext cx="3503522" cy="1961431"/>
          </a:xfrm>
          <a:prstGeom prst="rect">
            <a:avLst/>
          </a:prstGeom>
          <a:noFill/>
          <a:ln>
            <a:noFill/>
          </a:ln>
        </p:spPr>
      </p:pic>
      <p:pic>
        <p:nvPicPr>
          <p:cNvPr descr="A close up of a red ball&#10;&#10;AI-generated content may be incorrect." id="224" name="Google Shape;224;p9"/>
          <p:cNvPicPr preferRelativeResize="0"/>
          <p:nvPr/>
        </p:nvPicPr>
        <p:blipFill rotWithShape="1">
          <a:blip r:embed="rId5">
            <a:alphaModFix/>
          </a:blip>
          <a:srcRect b="0" l="0" r="0" t="0"/>
          <a:stretch/>
        </p:blipFill>
        <p:spPr>
          <a:xfrm>
            <a:off x="4651525" y="3426814"/>
            <a:ext cx="4676775" cy="1831975"/>
          </a:xfrm>
          <a:prstGeom prst="rect">
            <a:avLst/>
          </a:prstGeom>
          <a:noFill/>
          <a:ln>
            <a:noFill/>
          </a:ln>
        </p:spPr>
      </p:pic>
      <p:sp>
        <p:nvSpPr>
          <p:cNvPr id="225" name="Google Shape;225;p9"/>
          <p:cNvSpPr txBox="1"/>
          <p:nvPr/>
        </p:nvSpPr>
        <p:spPr>
          <a:xfrm>
            <a:off x="5644791" y="5428651"/>
            <a:ext cx="60960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E5A6F"/>
                </a:solidFill>
                <a:latin typeface="Palatino Linotype"/>
                <a:ea typeface="Palatino Linotype"/>
                <a:cs typeface="Palatino Linotype"/>
                <a:sym typeface="Palatino Linotype"/>
              </a:rPr>
              <a:t>Kensington ExpertMouse</a:t>
            </a:r>
            <a:r>
              <a:rPr lang="en-US" sz="1800">
                <a:solidFill>
                  <a:srgbClr val="1E5A6F"/>
                </a:solidFill>
                <a:latin typeface="Palatino Linotype"/>
                <a:ea typeface="Palatino Linotype"/>
                <a:cs typeface="Palatino Linotype"/>
                <a:sym typeface="Palatino Linotype"/>
              </a:rPr>
              <a:t> ($95)</a:t>
            </a:r>
            <a:endParaRPr sz="1800">
              <a:solidFill>
                <a:srgbClr val="1E5A6F"/>
              </a:solidFill>
              <a:latin typeface="Palatino Linotype"/>
              <a:ea typeface="Palatino Linotype"/>
              <a:cs typeface="Palatino Linotype"/>
              <a:sym typeface="Palatino Linotype"/>
            </a:endParaRPr>
          </a:p>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26" name="Google Shape;226;p9"/>
          <p:cNvSpPr txBox="1"/>
          <p:nvPr/>
        </p:nvSpPr>
        <p:spPr>
          <a:xfrm>
            <a:off x="9067800" y="3695700"/>
            <a:ext cx="2743200"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E5A6F"/>
                </a:solidFill>
                <a:latin typeface="Palatino Linotype"/>
                <a:ea typeface="Palatino Linotype"/>
                <a:cs typeface="Palatino Linotype"/>
                <a:sym typeface="Palatino Linotype"/>
              </a:rPr>
              <a:t>Microsoft Adaptive Mouses ($15-30)</a:t>
            </a:r>
            <a:endParaRPr sz="1800">
              <a:solidFill>
                <a:srgbClr val="1E5A6F"/>
              </a:solidFill>
              <a:latin typeface="Palatino Linotype"/>
              <a:ea typeface="Palatino Linotype"/>
              <a:cs typeface="Palatino Linotype"/>
              <a:sym typeface="Palatino Linotype"/>
            </a:endParaRPr>
          </a:p>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10"/>
          <p:cNvSpPr txBox="1"/>
          <p:nvPr/>
        </p:nvSpPr>
        <p:spPr>
          <a:xfrm>
            <a:off x="344104" y="389854"/>
            <a:ext cx="6562881" cy="1370119"/>
          </a:xfrm>
          <a:prstGeom prst="rect">
            <a:avLst/>
          </a:prstGeom>
          <a:noFill/>
          <a:ln>
            <a:noFill/>
          </a:ln>
        </p:spPr>
        <p:txBody>
          <a:bodyPr anchorCtr="0" anchor="t" bIns="45700" lIns="91425" spcFirstLastPara="1" rIns="91425" wrap="square" tIns="45700">
            <a:spAutoFit/>
          </a:bodyPr>
          <a:lstStyle/>
          <a:p>
            <a:pPr indent="0" lvl="0" marL="0" marR="0" rtl="0" algn="l">
              <a:lnSpc>
                <a:spcPct val="60909"/>
              </a:lnSpc>
              <a:spcBef>
                <a:spcPts val="0"/>
              </a:spcBef>
              <a:spcAft>
                <a:spcPts val="0"/>
              </a:spcAft>
              <a:buNone/>
            </a:pPr>
            <a:r>
              <a:rPr b="1" lang="en-US" sz="4400">
                <a:solidFill>
                  <a:srgbClr val="666666"/>
                </a:solidFill>
                <a:latin typeface="Garamond"/>
                <a:ea typeface="Garamond"/>
                <a:cs typeface="Garamond"/>
                <a:sym typeface="Garamond"/>
              </a:rPr>
              <a:t>AI Tools</a:t>
            </a:r>
            <a:endParaRPr/>
          </a:p>
          <a:p>
            <a:pPr indent="0" lvl="0" marL="0" marR="0" rtl="0" algn="l">
              <a:lnSpc>
                <a:spcPct val="95714"/>
              </a:lnSpc>
              <a:spcBef>
                <a:spcPts val="1800"/>
              </a:spcBef>
              <a:spcAft>
                <a:spcPts val="0"/>
              </a:spcAft>
              <a:buNone/>
            </a:pPr>
            <a:r>
              <a:rPr b="1" lang="en-US" sz="2800">
                <a:solidFill>
                  <a:srgbClr val="1E5A6F"/>
                </a:solidFill>
                <a:latin typeface="Palatino Linotype"/>
                <a:ea typeface="Palatino Linotype"/>
                <a:cs typeface="Palatino Linotype"/>
                <a:sym typeface="Palatino Linotype"/>
              </a:rPr>
              <a:t>Supporting Return to Work &amp; School Settings</a:t>
            </a:r>
            <a:endParaRPr/>
          </a:p>
        </p:txBody>
      </p:sp>
      <p:sp>
        <p:nvSpPr>
          <p:cNvPr id="233" name="Google Shape;233;p10"/>
          <p:cNvSpPr txBox="1"/>
          <p:nvPr/>
        </p:nvSpPr>
        <p:spPr>
          <a:xfrm>
            <a:off x="473999" y="1774490"/>
            <a:ext cx="4401535" cy="4739759"/>
          </a:xfrm>
          <a:prstGeom prst="rect">
            <a:avLst/>
          </a:prstGeom>
          <a:noFill/>
          <a:ln>
            <a:noFill/>
          </a:ln>
        </p:spPr>
        <p:txBody>
          <a:bodyPr anchorCtr="0" anchor="t" bIns="45700" lIns="91425" spcFirstLastPara="1" rIns="91425" wrap="square" tIns="45700">
            <a:spAutoFit/>
          </a:bodyPr>
          <a:lstStyle/>
          <a:p>
            <a:pPr indent="-194310" lvl="0" marL="194310" marR="0" rtl="0" algn="l">
              <a:spcBef>
                <a:spcPts val="0"/>
              </a:spcBef>
              <a:spcAft>
                <a:spcPts val="0"/>
              </a:spcAft>
              <a:buClr>
                <a:schemeClr val="accent6"/>
              </a:buClr>
              <a:buSzPts val="1800"/>
              <a:buFont typeface="Noto Sans Symbols"/>
              <a:buChar char="▪"/>
            </a:pPr>
            <a:r>
              <a:rPr b="1" lang="en-US" sz="1800">
                <a:solidFill>
                  <a:srgbClr val="666666"/>
                </a:solidFill>
                <a:latin typeface="Palatino Linotype"/>
                <a:ea typeface="Palatino Linotype"/>
                <a:cs typeface="Palatino Linotype"/>
                <a:sym typeface="Palatino Linotype"/>
              </a:rPr>
              <a:t>Genio (formerly Glean)</a:t>
            </a:r>
            <a:endParaRPr/>
          </a:p>
          <a:p>
            <a:pPr indent="-285750" lvl="1" marL="651510" marR="0" rtl="0" algn="l">
              <a:spcBef>
                <a:spcPts val="300"/>
              </a:spcBef>
              <a:spcAft>
                <a:spcPts val="0"/>
              </a:spcAft>
              <a:buClr>
                <a:schemeClr val="accent6"/>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School focused </a:t>
            </a:r>
            <a:endParaRPr/>
          </a:p>
          <a:p>
            <a:pPr indent="-285750" lvl="1" marL="651510" marR="0" rtl="0" algn="l">
              <a:spcBef>
                <a:spcPts val="300"/>
              </a:spcBef>
              <a:spcAft>
                <a:spcPts val="0"/>
              </a:spcAft>
              <a:buClr>
                <a:schemeClr val="accent6"/>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Transcription, quizzes, summaries, searches, etc.</a:t>
            </a:r>
            <a:endParaRPr/>
          </a:p>
          <a:p>
            <a:pPr indent="-194310" lvl="0" marL="194310" marR="0" rtl="0" algn="l">
              <a:spcBef>
                <a:spcPts val="300"/>
              </a:spcBef>
              <a:spcAft>
                <a:spcPts val="0"/>
              </a:spcAft>
              <a:buClr>
                <a:schemeClr val="accent6"/>
              </a:buClr>
              <a:buSzPts val="1800"/>
              <a:buFont typeface="Noto Sans Symbols"/>
              <a:buChar char="▪"/>
            </a:pPr>
            <a:r>
              <a:rPr b="1" lang="en-US" sz="1800">
                <a:solidFill>
                  <a:srgbClr val="666666"/>
                </a:solidFill>
                <a:latin typeface="Palatino Linotype"/>
                <a:ea typeface="Palatino Linotype"/>
                <a:cs typeface="Palatino Linotype"/>
                <a:sym typeface="Palatino Linotype"/>
              </a:rPr>
              <a:t>Jamworks</a:t>
            </a:r>
            <a:endParaRPr b="1" sz="1800">
              <a:solidFill>
                <a:srgbClr val="666666"/>
              </a:solidFill>
              <a:latin typeface="Palatino Linotype"/>
              <a:ea typeface="Palatino Linotype"/>
              <a:cs typeface="Palatino Linotype"/>
              <a:sym typeface="Palatino Linotype"/>
            </a:endParaRPr>
          </a:p>
          <a:p>
            <a:pPr indent="-285750" lvl="1" marL="651510" marR="0" rtl="0" algn="l">
              <a:spcBef>
                <a:spcPts val="300"/>
              </a:spcBef>
              <a:spcAft>
                <a:spcPts val="0"/>
              </a:spcAft>
              <a:buClr>
                <a:schemeClr val="accent6"/>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School focused</a:t>
            </a:r>
            <a:endParaRPr/>
          </a:p>
          <a:p>
            <a:pPr indent="-285750" lvl="2" marL="1108710" marR="0" rtl="0" algn="l">
              <a:spcBef>
                <a:spcPts val="300"/>
              </a:spcBef>
              <a:spcAft>
                <a:spcPts val="0"/>
              </a:spcAft>
              <a:buClr>
                <a:schemeClr val="accent6"/>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AI integrated</a:t>
            </a:r>
            <a:endParaRPr/>
          </a:p>
          <a:p>
            <a:pPr indent="-285750" lvl="2" marL="1108710" marR="0" rtl="0" algn="l">
              <a:spcBef>
                <a:spcPts val="300"/>
              </a:spcBef>
              <a:spcAft>
                <a:spcPts val="0"/>
              </a:spcAft>
              <a:buClr>
                <a:schemeClr val="accent6"/>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Transcriptions, quizzes, summaries, Q&amp;A, etc.</a:t>
            </a:r>
            <a:endParaRPr/>
          </a:p>
          <a:p>
            <a:pPr indent="-194310" lvl="0" marL="194310" marR="0" rtl="0" algn="l">
              <a:spcBef>
                <a:spcPts val="300"/>
              </a:spcBef>
              <a:spcAft>
                <a:spcPts val="0"/>
              </a:spcAft>
              <a:buClr>
                <a:schemeClr val="accent6"/>
              </a:buClr>
              <a:buSzPts val="1800"/>
              <a:buFont typeface="Noto Sans Symbols"/>
              <a:buChar char="▪"/>
            </a:pPr>
            <a:r>
              <a:rPr b="1" lang="en-US" sz="1800">
                <a:solidFill>
                  <a:srgbClr val="666666"/>
                </a:solidFill>
                <a:latin typeface="Palatino Linotype"/>
                <a:ea typeface="Palatino Linotype"/>
                <a:cs typeface="Palatino Linotype"/>
                <a:sym typeface="Palatino Linotype"/>
              </a:rPr>
              <a:t>ChatGPT</a:t>
            </a:r>
            <a:r>
              <a:rPr lang="en-US" sz="1800">
                <a:solidFill>
                  <a:srgbClr val="666666"/>
                </a:solidFill>
                <a:latin typeface="Palatino Linotype"/>
                <a:ea typeface="Palatino Linotype"/>
                <a:cs typeface="Palatino Linotype"/>
                <a:sym typeface="Palatino Linotype"/>
              </a:rPr>
              <a:t> </a:t>
            </a:r>
            <a:endParaRPr/>
          </a:p>
          <a:p>
            <a:pPr indent="-285750" lvl="1" marL="651510" marR="0" rtl="0" algn="l">
              <a:spcBef>
                <a:spcPts val="300"/>
              </a:spcBef>
              <a:spcAft>
                <a:spcPts val="0"/>
              </a:spcAft>
              <a:buClr>
                <a:schemeClr val="accent6"/>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AI integrated</a:t>
            </a:r>
            <a:endParaRPr/>
          </a:p>
          <a:p>
            <a:pPr indent="-285750" lvl="1" marL="651510" marR="0" rtl="0" algn="l">
              <a:spcBef>
                <a:spcPts val="300"/>
              </a:spcBef>
              <a:spcAft>
                <a:spcPts val="0"/>
              </a:spcAft>
              <a:buClr>
                <a:schemeClr val="accent6"/>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Designed to be more conversational </a:t>
            </a:r>
            <a:endParaRPr/>
          </a:p>
          <a:p>
            <a:pPr indent="-285750" lvl="1" marL="651510" marR="0" rtl="0" algn="l">
              <a:spcBef>
                <a:spcPts val="300"/>
              </a:spcBef>
              <a:spcAft>
                <a:spcPts val="0"/>
              </a:spcAft>
              <a:buClr>
                <a:srgbClr val="70AD47"/>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A tool to support critical-thinking </a:t>
            </a:r>
            <a:endParaRPr b="0" i="0" sz="1800" u="none" cap="none" strike="noStrike">
              <a:solidFill>
                <a:srgbClr val="666666"/>
              </a:solidFill>
              <a:latin typeface="Palatino Linotype"/>
              <a:ea typeface="Palatino Linotype"/>
              <a:cs typeface="Palatino Linotype"/>
              <a:sym typeface="Palatino Linotype"/>
            </a:endParaRPr>
          </a:p>
          <a:p>
            <a:pPr indent="0" lvl="0" marL="0" marR="0" rtl="0" algn="l">
              <a:lnSpc>
                <a:spcPct val="111666"/>
              </a:lnSpc>
              <a:spcBef>
                <a:spcPts val="300"/>
              </a:spcBef>
              <a:spcAft>
                <a:spcPts val="0"/>
              </a:spcAft>
              <a:buNone/>
            </a:pPr>
            <a:r>
              <a:t/>
            </a:r>
            <a:endParaRPr sz="2400">
              <a:solidFill>
                <a:srgbClr val="666666"/>
              </a:solidFill>
              <a:latin typeface="Arial"/>
              <a:ea typeface="Arial"/>
              <a:cs typeface="Arial"/>
              <a:sym typeface="Arial"/>
            </a:endParaRPr>
          </a:p>
        </p:txBody>
      </p:sp>
      <p:pic>
        <p:nvPicPr>
          <p:cNvPr descr="A circular logo with a black circle and a purple circle with a black background&#10;&#10;AI-generated content may be incorrect." id="234" name="Google Shape;234;p10"/>
          <p:cNvPicPr preferRelativeResize="0"/>
          <p:nvPr/>
        </p:nvPicPr>
        <p:blipFill rotWithShape="1">
          <a:blip r:embed="rId3">
            <a:alphaModFix/>
          </a:blip>
          <a:srcRect b="0" l="0" r="0" t="0"/>
          <a:stretch/>
        </p:blipFill>
        <p:spPr>
          <a:xfrm>
            <a:off x="8546034" y="605633"/>
            <a:ext cx="1834522" cy="1834522"/>
          </a:xfrm>
          <a:prstGeom prst="rect">
            <a:avLst/>
          </a:prstGeom>
          <a:noFill/>
          <a:ln>
            <a:noFill/>
          </a:ln>
        </p:spPr>
      </p:pic>
      <p:pic>
        <p:nvPicPr>
          <p:cNvPr descr="A logo of a music app&#10;&#10;AI-generated content may be incorrect." id="235" name="Google Shape;235;p10"/>
          <p:cNvPicPr preferRelativeResize="0"/>
          <p:nvPr/>
        </p:nvPicPr>
        <p:blipFill rotWithShape="1">
          <a:blip r:embed="rId4">
            <a:alphaModFix/>
          </a:blip>
          <a:srcRect b="0" l="0" r="0" t="0"/>
          <a:stretch/>
        </p:blipFill>
        <p:spPr>
          <a:xfrm>
            <a:off x="3645967" y="2214399"/>
            <a:ext cx="5338393" cy="2800722"/>
          </a:xfrm>
          <a:prstGeom prst="rect">
            <a:avLst/>
          </a:prstGeom>
          <a:noFill/>
          <a:ln>
            <a:noFill/>
          </a:ln>
        </p:spPr>
      </p:pic>
      <p:sp>
        <p:nvSpPr>
          <p:cNvPr id="236" name="Google Shape;236;p10"/>
          <p:cNvSpPr txBox="1"/>
          <p:nvPr/>
        </p:nvSpPr>
        <p:spPr>
          <a:xfrm>
            <a:off x="6105101" y="2532819"/>
            <a:ext cx="6716388"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1E5A6F"/>
                </a:solidFill>
                <a:latin typeface="Palatino Linotype"/>
                <a:ea typeface="Palatino Linotype"/>
                <a:cs typeface="Palatino Linotype"/>
                <a:sym typeface="Palatino Linotype"/>
              </a:rPr>
              <a:t>Genio ($144/yr)</a:t>
            </a:r>
            <a:endParaRPr/>
          </a:p>
        </p:txBody>
      </p:sp>
      <p:sp>
        <p:nvSpPr>
          <p:cNvPr id="237" name="Google Shape;237;p10"/>
          <p:cNvSpPr txBox="1"/>
          <p:nvPr/>
        </p:nvSpPr>
        <p:spPr>
          <a:xfrm>
            <a:off x="6286917" y="5733187"/>
            <a:ext cx="6353092"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2"/>
                </a:solidFill>
                <a:latin typeface="Palatino Linotype"/>
                <a:ea typeface="Palatino Linotype"/>
                <a:cs typeface="Palatino Linotype"/>
                <a:sym typeface="Palatino Linotype"/>
              </a:rPr>
              <a:t>ChatGPT (Free versions available)</a:t>
            </a:r>
            <a:endParaRPr/>
          </a:p>
        </p:txBody>
      </p:sp>
      <p:sp>
        <p:nvSpPr>
          <p:cNvPr id="238" name="Google Shape;238;p10"/>
          <p:cNvSpPr txBox="1"/>
          <p:nvPr/>
        </p:nvSpPr>
        <p:spPr>
          <a:xfrm>
            <a:off x="3138617" y="4830455"/>
            <a:ext cx="6353092"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1E5A6F"/>
                </a:solidFill>
                <a:latin typeface="Palatino Linotype"/>
                <a:ea typeface="Palatino Linotype"/>
                <a:cs typeface="Palatino Linotype"/>
                <a:sym typeface="Palatino Linotype"/>
              </a:rPr>
              <a:t>Jamworks ($228/yr)</a:t>
            </a:r>
            <a:endParaRPr/>
          </a:p>
        </p:txBody>
      </p:sp>
      <p:pic>
        <p:nvPicPr>
          <p:cNvPr descr="A logo with text on it&#10;&#10;AI-generated content may be incorrect." id="239" name="Google Shape;239;p10"/>
          <p:cNvPicPr preferRelativeResize="0"/>
          <p:nvPr/>
        </p:nvPicPr>
        <p:blipFill rotWithShape="1">
          <a:blip r:embed="rId5">
            <a:alphaModFix/>
          </a:blip>
          <a:srcRect b="19908" l="0" r="0" t="0"/>
          <a:stretch/>
        </p:blipFill>
        <p:spPr>
          <a:xfrm>
            <a:off x="8375839" y="3186238"/>
            <a:ext cx="2236644" cy="229810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11"/>
          <p:cNvSpPr/>
          <p:nvPr/>
        </p:nvSpPr>
        <p:spPr>
          <a:xfrm rot="120000">
            <a:off x="914400" y="379584"/>
            <a:ext cx="1291590" cy="365760"/>
          </a:xfrm>
          <a:custGeom>
            <a:rect b="b" l="l" r="r" t="t"/>
            <a:pathLst>
              <a:path extrusionOk="0" h="363365" w="1291590">
                <a:moveTo>
                  <a:pt x="0" y="31895"/>
                </a:moveTo>
                <a:cubicBezTo>
                  <a:pt x="275272" y="4272"/>
                  <a:pt x="550545" y="-23350"/>
                  <a:pt x="765810" y="31895"/>
                </a:cubicBezTo>
                <a:cubicBezTo>
                  <a:pt x="981075" y="87140"/>
                  <a:pt x="1136332" y="225252"/>
                  <a:pt x="1291590" y="363365"/>
                </a:cubicBezTo>
              </a:path>
            </a:pathLst>
          </a:cu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6" name="Google Shape;246;p11"/>
          <p:cNvSpPr/>
          <p:nvPr/>
        </p:nvSpPr>
        <p:spPr>
          <a:xfrm>
            <a:off x="822960" y="562210"/>
            <a:ext cx="6132289" cy="616153"/>
          </a:xfrm>
          <a:custGeom>
            <a:rect b="b" l="l" r="r" t="t"/>
            <a:pathLst>
              <a:path extrusionOk="0" h="616153" w="6132289">
                <a:moveTo>
                  <a:pt x="0" y="603650"/>
                </a:moveTo>
                <a:cubicBezTo>
                  <a:pt x="169545" y="616032"/>
                  <a:pt x="339090" y="628415"/>
                  <a:pt x="514350" y="592220"/>
                </a:cubicBezTo>
                <a:cubicBezTo>
                  <a:pt x="689610" y="556025"/>
                  <a:pt x="882015" y="418865"/>
                  <a:pt x="1051560" y="386480"/>
                </a:cubicBezTo>
                <a:cubicBezTo>
                  <a:pt x="1221105" y="354095"/>
                  <a:pt x="1409700" y="361715"/>
                  <a:pt x="1531620" y="397910"/>
                </a:cubicBezTo>
                <a:cubicBezTo>
                  <a:pt x="1653540" y="434105"/>
                  <a:pt x="1592580" y="636035"/>
                  <a:pt x="1783080" y="603650"/>
                </a:cubicBezTo>
                <a:cubicBezTo>
                  <a:pt x="1973580" y="571265"/>
                  <a:pt x="2406015" y="222650"/>
                  <a:pt x="2674620" y="203600"/>
                </a:cubicBezTo>
                <a:cubicBezTo>
                  <a:pt x="2943225" y="184550"/>
                  <a:pt x="3120390" y="487445"/>
                  <a:pt x="3394710" y="489350"/>
                </a:cubicBezTo>
                <a:cubicBezTo>
                  <a:pt x="3669030" y="491255"/>
                  <a:pt x="4042410" y="228365"/>
                  <a:pt x="4320540" y="215030"/>
                </a:cubicBezTo>
                <a:cubicBezTo>
                  <a:pt x="4598670" y="201695"/>
                  <a:pt x="4779645" y="437915"/>
                  <a:pt x="5063490" y="409340"/>
                </a:cubicBezTo>
                <a:cubicBezTo>
                  <a:pt x="5347335" y="380765"/>
                  <a:pt x="5855970" y="108350"/>
                  <a:pt x="6023610" y="43580"/>
                </a:cubicBezTo>
                <a:cubicBezTo>
                  <a:pt x="6191250" y="-21190"/>
                  <a:pt x="6130290" y="-235"/>
                  <a:pt x="6069330" y="20720"/>
                </a:cubicBezTo>
              </a:path>
            </a:pathLst>
          </a:cu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7" name="Google Shape;247;p11"/>
          <p:cNvSpPr/>
          <p:nvPr/>
        </p:nvSpPr>
        <p:spPr>
          <a:xfrm>
            <a:off x="-56343" y="467247"/>
            <a:ext cx="8833631" cy="1666971"/>
          </a:xfrm>
          <a:prstGeom prst="ellipse">
            <a:avLst/>
          </a:prstGeom>
          <a:noFill/>
          <a:ln>
            <a:noFill/>
          </a:ln>
        </p:spPr>
        <p:txBody>
          <a:bodyPr anchorCtr="0" anchor="t" bIns="45700" lIns="91425" spcFirstLastPara="1" rIns="91425" wrap="square" tIns="45700">
            <a:spAutoFit/>
          </a:bodyPr>
          <a:lstStyle/>
          <a:p>
            <a:pPr indent="0" lvl="0" marL="0" marR="0" rtl="0" algn="l">
              <a:lnSpc>
                <a:spcPct val="55833"/>
              </a:lnSpc>
              <a:spcBef>
                <a:spcPts val="0"/>
              </a:spcBef>
              <a:spcAft>
                <a:spcPts val="0"/>
              </a:spcAft>
              <a:buNone/>
            </a:pPr>
            <a:r>
              <a:rPr b="1" lang="en-US" sz="4800">
                <a:solidFill>
                  <a:srgbClr val="666666"/>
                </a:solidFill>
                <a:latin typeface="Palatino Linotype"/>
                <a:ea typeface="Palatino Linotype"/>
                <a:cs typeface="Palatino Linotype"/>
                <a:sym typeface="Palatino Linotype"/>
              </a:rPr>
              <a:t>Case Study: Paul </a:t>
            </a:r>
            <a:endParaRPr/>
          </a:p>
          <a:p>
            <a:pPr indent="-279400" lvl="0" marL="457200" marR="0" rtl="0" algn="l">
              <a:lnSpc>
                <a:spcPct val="90000"/>
              </a:lnSpc>
              <a:spcBef>
                <a:spcPts val="2800"/>
              </a:spcBef>
              <a:spcAft>
                <a:spcPts val="0"/>
              </a:spcAft>
              <a:buClr>
                <a:schemeClr val="dk1"/>
              </a:buClr>
              <a:buSzPts val="2800"/>
              <a:buFont typeface="Noto Sans Symbols"/>
              <a:buNone/>
            </a:pPr>
            <a:r>
              <a:t/>
            </a:r>
            <a:endParaRPr b="1" sz="2800">
              <a:solidFill>
                <a:srgbClr val="666666"/>
              </a:solidFill>
              <a:latin typeface="Palatino Linotype"/>
              <a:ea typeface="Palatino Linotype"/>
              <a:cs typeface="Palatino Linotype"/>
              <a:sym typeface="Palatino Linotype"/>
            </a:endParaRPr>
          </a:p>
        </p:txBody>
      </p:sp>
      <p:grpSp>
        <p:nvGrpSpPr>
          <p:cNvPr id="248" name="Google Shape;248;p11"/>
          <p:cNvGrpSpPr/>
          <p:nvPr/>
        </p:nvGrpSpPr>
        <p:grpSpPr>
          <a:xfrm>
            <a:off x="6097588" y="1712920"/>
            <a:ext cx="5359400" cy="3841733"/>
            <a:chOff x="0" y="1595"/>
            <a:chExt cx="5359400" cy="3841733"/>
          </a:xfrm>
        </p:grpSpPr>
        <p:sp>
          <p:nvSpPr>
            <p:cNvPr id="249" name="Google Shape;249;p11"/>
            <p:cNvSpPr/>
            <p:nvPr/>
          </p:nvSpPr>
          <p:spPr>
            <a:xfrm>
              <a:off x="0" y="1595"/>
              <a:ext cx="5359400" cy="808785"/>
            </a:xfrm>
            <a:prstGeom prst="roundRect">
              <a:avLst>
                <a:gd fmla="val 10000" name="adj"/>
              </a:avLst>
            </a:pr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1"/>
            <p:cNvSpPr/>
            <p:nvPr/>
          </p:nvSpPr>
          <p:spPr>
            <a:xfrm>
              <a:off x="244657" y="183572"/>
              <a:ext cx="444832" cy="444832"/>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1"/>
            <p:cNvSpPr/>
            <p:nvPr/>
          </p:nvSpPr>
          <p:spPr>
            <a:xfrm>
              <a:off x="934147" y="1595"/>
              <a:ext cx="4425252" cy="80878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1"/>
            <p:cNvSpPr txBox="1"/>
            <p:nvPr/>
          </p:nvSpPr>
          <p:spPr>
            <a:xfrm>
              <a:off x="934147" y="1595"/>
              <a:ext cx="4425252" cy="808785"/>
            </a:xfrm>
            <a:prstGeom prst="rect">
              <a:avLst/>
            </a:prstGeom>
            <a:noFill/>
            <a:ln>
              <a:noFill/>
            </a:ln>
          </p:spPr>
          <p:txBody>
            <a:bodyPr anchorCtr="0" anchor="ctr" bIns="85575" lIns="85575" spcFirstLastPara="1" rIns="85575" wrap="square" tIns="85575">
              <a:noAutofit/>
            </a:bodyPr>
            <a:lstStyle/>
            <a:p>
              <a:pPr indent="0" lvl="0" marL="0" marR="0" rtl="0" algn="l">
                <a:lnSpc>
                  <a:spcPct val="100000"/>
                </a:lnSpc>
                <a:spcBef>
                  <a:spcPts val="0"/>
                </a:spcBef>
                <a:spcAft>
                  <a:spcPts val="0"/>
                </a:spcAft>
                <a:buClr>
                  <a:schemeClr val="dk1"/>
                </a:buClr>
                <a:buSzPts val="2200"/>
                <a:buFont typeface="Palatino Linotype"/>
                <a:buNone/>
              </a:pPr>
              <a:r>
                <a:rPr lang="en-US" sz="2200">
                  <a:solidFill>
                    <a:schemeClr val="dk1"/>
                  </a:solidFill>
                  <a:latin typeface="Palatino Linotype"/>
                  <a:ea typeface="Palatino Linotype"/>
                  <a:cs typeface="Palatino Linotype"/>
                  <a:sym typeface="Palatino Linotype"/>
                </a:rPr>
                <a:t>Spelling and Grammar checks</a:t>
              </a:r>
              <a:endParaRPr/>
            </a:p>
          </p:txBody>
        </p:sp>
        <p:sp>
          <p:nvSpPr>
            <p:cNvPr id="253" name="Google Shape;253;p11"/>
            <p:cNvSpPr/>
            <p:nvPr/>
          </p:nvSpPr>
          <p:spPr>
            <a:xfrm>
              <a:off x="0" y="1012578"/>
              <a:ext cx="5359400" cy="808785"/>
            </a:xfrm>
            <a:prstGeom prst="roundRect">
              <a:avLst>
                <a:gd fmla="val 10000" name="adj"/>
              </a:avLst>
            </a:pr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1"/>
            <p:cNvSpPr/>
            <p:nvPr/>
          </p:nvSpPr>
          <p:spPr>
            <a:xfrm>
              <a:off x="244657" y="1194555"/>
              <a:ext cx="444832" cy="444832"/>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1"/>
            <p:cNvSpPr/>
            <p:nvPr/>
          </p:nvSpPr>
          <p:spPr>
            <a:xfrm>
              <a:off x="934147" y="1012578"/>
              <a:ext cx="4425252" cy="80878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1"/>
            <p:cNvSpPr txBox="1"/>
            <p:nvPr/>
          </p:nvSpPr>
          <p:spPr>
            <a:xfrm>
              <a:off x="934147" y="1012578"/>
              <a:ext cx="4425252" cy="808785"/>
            </a:xfrm>
            <a:prstGeom prst="rect">
              <a:avLst/>
            </a:prstGeom>
            <a:noFill/>
            <a:ln>
              <a:noFill/>
            </a:ln>
          </p:spPr>
          <p:txBody>
            <a:bodyPr anchorCtr="0" anchor="ctr" bIns="85575" lIns="85575" spcFirstLastPara="1" rIns="85575" wrap="square" tIns="85575">
              <a:noAutofit/>
            </a:bodyPr>
            <a:lstStyle/>
            <a:p>
              <a:pPr indent="0" lvl="0" marL="0" marR="0" rtl="0" algn="l">
                <a:lnSpc>
                  <a:spcPct val="100000"/>
                </a:lnSpc>
                <a:spcBef>
                  <a:spcPts val="0"/>
                </a:spcBef>
                <a:spcAft>
                  <a:spcPts val="0"/>
                </a:spcAft>
                <a:buClr>
                  <a:schemeClr val="dk1"/>
                </a:buClr>
                <a:buSzPts val="2200"/>
                <a:buFont typeface="Palatino Linotype"/>
                <a:buNone/>
              </a:pPr>
              <a:r>
                <a:rPr lang="en-US" sz="2200">
                  <a:solidFill>
                    <a:schemeClr val="dk1"/>
                  </a:solidFill>
                  <a:latin typeface="Palatino Linotype"/>
                  <a:ea typeface="Palatino Linotype"/>
                  <a:cs typeface="Palatino Linotype"/>
                  <a:sym typeface="Palatino Linotype"/>
                </a:rPr>
                <a:t>Word prediction</a:t>
              </a:r>
              <a:endParaRPr/>
            </a:p>
          </p:txBody>
        </p:sp>
        <p:sp>
          <p:nvSpPr>
            <p:cNvPr id="257" name="Google Shape;257;p11"/>
            <p:cNvSpPr/>
            <p:nvPr/>
          </p:nvSpPr>
          <p:spPr>
            <a:xfrm>
              <a:off x="0" y="2023560"/>
              <a:ext cx="5359400" cy="808785"/>
            </a:xfrm>
            <a:prstGeom prst="roundRect">
              <a:avLst>
                <a:gd fmla="val 10000" name="adj"/>
              </a:avLst>
            </a:pr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1"/>
            <p:cNvSpPr/>
            <p:nvPr/>
          </p:nvSpPr>
          <p:spPr>
            <a:xfrm>
              <a:off x="244657" y="2205537"/>
              <a:ext cx="444832" cy="444832"/>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1"/>
            <p:cNvSpPr/>
            <p:nvPr/>
          </p:nvSpPr>
          <p:spPr>
            <a:xfrm>
              <a:off x="934147" y="2023560"/>
              <a:ext cx="4425252" cy="80878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1"/>
            <p:cNvSpPr txBox="1"/>
            <p:nvPr/>
          </p:nvSpPr>
          <p:spPr>
            <a:xfrm>
              <a:off x="934147" y="2023560"/>
              <a:ext cx="4425252" cy="808785"/>
            </a:xfrm>
            <a:prstGeom prst="rect">
              <a:avLst/>
            </a:prstGeom>
            <a:noFill/>
            <a:ln>
              <a:noFill/>
            </a:ln>
          </p:spPr>
          <p:txBody>
            <a:bodyPr anchorCtr="0" anchor="ctr" bIns="85575" lIns="85575" spcFirstLastPara="1" rIns="85575" wrap="square" tIns="85575">
              <a:noAutofit/>
            </a:bodyPr>
            <a:lstStyle/>
            <a:p>
              <a:pPr indent="0" lvl="0" marL="0" marR="0" rtl="0" algn="l">
                <a:lnSpc>
                  <a:spcPct val="100000"/>
                </a:lnSpc>
                <a:spcBef>
                  <a:spcPts val="0"/>
                </a:spcBef>
                <a:spcAft>
                  <a:spcPts val="0"/>
                </a:spcAft>
                <a:buClr>
                  <a:schemeClr val="dk1"/>
                </a:buClr>
                <a:buSzPts val="2200"/>
                <a:buFont typeface="Palatino Linotype"/>
                <a:buNone/>
              </a:pPr>
              <a:r>
                <a:rPr lang="en-US" sz="2200">
                  <a:solidFill>
                    <a:schemeClr val="dk1"/>
                  </a:solidFill>
                  <a:latin typeface="Palatino Linotype"/>
                  <a:ea typeface="Palatino Linotype"/>
                  <a:cs typeface="Palatino Linotype"/>
                  <a:sym typeface="Palatino Linotype"/>
                </a:rPr>
                <a:t>Speech to text conversion</a:t>
              </a:r>
              <a:endParaRPr/>
            </a:p>
          </p:txBody>
        </p:sp>
        <p:sp>
          <p:nvSpPr>
            <p:cNvPr id="261" name="Google Shape;261;p11"/>
            <p:cNvSpPr/>
            <p:nvPr/>
          </p:nvSpPr>
          <p:spPr>
            <a:xfrm>
              <a:off x="0" y="3034543"/>
              <a:ext cx="5359400" cy="808785"/>
            </a:xfrm>
            <a:prstGeom prst="roundRect">
              <a:avLst>
                <a:gd fmla="val 10000" name="adj"/>
              </a:avLst>
            </a:pr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1"/>
            <p:cNvSpPr/>
            <p:nvPr/>
          </p:nvSpPr>
          <p:spPr>
            <a:xfrm>
              <a:off x="244657" y="3216520"/>
              <a:ext cx="444832" cy="444832"/>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1"/>
            <p:cNvSpPr/>
            <p:nvPr/>
          </p:nvSpPr>
          <p:spPr>
            <a:xfrm>
              <a:off x="934147" y="3034543"/>
              <a:ext cx="4425252" cy="80878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1"/>
            <p:cNvSpPr txBox="1"/>
            <p:nvPr/>
          </p:nvSpPr>
          <p:spPr>
            <a:xfrm>
              <a:off x="934147" y="3034543"/>
              <a:ext cx="4425252" cy="808785"/>
            </a:xfrm>
            <a:prstGeom prst="rect">
              <a:avLst/>
            </a:prstGeom>
            <a:noFill/>
            <a:ln>
              <a:noFill/>
            </a:ln>
          </p:spPr>
          <p:txBody>
            <a:bodyPr anchorCtr="0" anchor="ctr" bIns="85575" lIns="85575" spcFirstLastPara="1" rIns="85575" wrap="square" tIns="85575">
              <a:noAutofit/>
            </a:bodyPr>
            <a:lstStyle/>
            <a:p>
              <a:pPr indent="0" lvl="0" marL="0" marR="0" rtl="0" algn="l">
                <a:lnSpc>
                  <a:spcPct val="100000"/>
                </a:lnSpc>
                <a:spcBef>
                  <a:spcPts val="0"/>
                </a:spcBef>
                <a:spcAft>
                  <a:spcPts val="0"/>
                </a:spcAft>
                <a:buClr>
                  <a:schemeClr val="dk1"/>
                </a:buClr>
                <a:buSzPts val="2200"/>
                <a:buFont typeface="Palatino Linotype"/>
                <a:buNone/>
              </a:pPr>
              <a:r>
                <a:rPr lang="en-US" sz="2200">
                  <a:solidFill>
                    <a:schemeClr val="dk1"/>
                  </a:solidFill>
                  <a:latin typeface="Palatino Linotype"/>
                  <a:ea typeface="Palatino Linotype"/>
                  <a:cs typeface="Palatino Linotype"/>
                  <a:sym typeface="Palatino Linotype"/>
                </a:rPr>
                <a:t>NaturalReader</a:t>
              </a:r>
              <a:endParaRPr/>
            </a:p>
          </p:txBody>
        </p:sp>
      </p:grpSp>
      <p:sp>
        <p:nvSpPr>
          <p:cNvPr id="265" name="Google Shape;265;p11"/>
          <p:cNvSpPr txBox="1"/>
          <p:nvPr/>
        </p:nvSpPr>
        <p:spPr>
          <a:xfrm>
            <a:off x="291336" y="1862931"/>
            <a:ext cx="5359400" cy="3693319"/>
          </a:xfrm>
          <a:prstGeom prst="rect">
            <a:avLst/>
          </a:prstGeom>
          <a:noFill/>
          <a:ln>
            <a:noFill/>
          </a:ln>
        </p:spPr>
        <p:txBody>
          <a:bodyPr anchorCtr="0" anchor="t" bIns="45700" lIns="91425" spcFirstLastPara="1" rIns="91425" wrap="square" tIns="45700">
            <a:spAutoFit/>
          </a:bodyPr>
          <a:lstStyle/>
          <a:p>
            <a:pPr indent="-342900" lvl="1" marL="800100" marR="0" rtl="0" algn="l">
              <a:spcBef>
                <a:spcPts val="0"/>
              </a:spcBef>
              <a:spcAft>
                <a:spcPts val="0"/>
              </a:spcAft>
              <a:buClr>
                <a:srgbClr val="6BB245"/>
              </a:buClr>
              <a:buSzPts val="2400"/>
              <a:buFont typeface="Noto Sans Symbols"/>
              <a:buChar char="▪"/>
            </a:pPr>
            <a:r>
              <a:rPr b="0" i="0" lang="en-US" sz="2400" u="none" cap="none" strike="noStrike">
                <a:solidFill>
                  <a:srgbClr val="666666"/>
                </a:solidFill>
                <a:latin typeface="Palatino Linotype"/>
                <a:ea typeface="Palatino Linotype"/>
                <a:cs typeface="Palatino Linotype"/>
                <a:sym typeface="Palatino Linotype"/>
              </a:rPr>
              <a:t>Assistive technology supported: </a:t>
            </a:r>
            <a:endParaRPr/>
          </a:p>
          <a:p>
            <a:pPr indent="-342900" lvl="2" marL="1257300" marR="0" rtl="0" algn="l">
              <a:spcBef>
                <a:spcPts val="0"/>
              </a:spcBef>
              <a:spcAft>
                <a:spcPts val="0"/>
              </a:spcAft>
              <a:buClr>
                <a:srgbClr val="6BB245"/>
              </a:buClr>
              <a:buSzPts val="2400"/>
              <a:buFont typeface="Noto Sans Symbols"/>
              <a:buChar char="▪"/>
            </a:pPr>
            <a:r>
              <a:rPr b="0" i="0" lang="en-US" sz="2400" u="none" cap="none" strike="noStrike">
                <a:solidFill>
                  <a:srgbClr val="666666"/>
                </a:solidFill>
                <a:latin typeface="Palatino Linotype"/>
                <a:ea typeface="Palatino Linotype"/>
                <a:cs typeface="Palatino Linotype"/>
                <a:sym typeface="Palatino Linotype"/>
              </a:rPr>
              <a:t>Transition back to work-related tasks</a:t>
            </a:r>
            <a:endParaRPr/>
          </a:p>
          <a:p>
            <a:pPr indent="-342900" lvl="2" marL="1257300" marR="0" rtl="0" algn="l">
              <a:spcBef>
                <a:spcPts val="0"/>
              </a:spcBef>
              <a:spcAft>
                <a:spcPts val="0"/>
              </a:spcAft>
              <a:buClr>
                <a:srgbClr val="6BB245"/>
              </a:buClr>
              <a:buSzPts val="2400"/>
              <a:buFont typeface="Noto Sans Symbols"/>
              <a:buChar char="▪"/>
            </a:pPr>
            <a:r>
              <a:rPr b="0" i="0" lang="en-US" sz="2400" u="none" cap="none" strike="noStrike">
                <a:solidFill>
                  <a:srgbClr val="666666"/>
                </a:solidFill>
                <a:latin typeface="Palatino Linotype"/>
                <a:ea typeface="Palatino Linotype"/>
                <a:cs typeface="Palatino Linotype"/>
                <a:sym typeface="Palatino Linotype"/>
              </a:rPr>
              <a:t>Integration of technical reading and writing demands </a:t>
            </a:r>
            <a:endParaRPr/>
          </a:p>
          <a:p>
            <a:pPr indent="-342900" lvl="2" marL="1257300" marR="0" rtl="0" algn="l">
              <a:spcBef>
                <a:spcPts val="0"/>
              </a:spcBef>
              <a:spcAft>
                <a:spcPts val="0"/>
              </a:spcAft>
              <a:buClr>
                <a:srgbClr val="6BB245"/>
              </a:buClr>
              <a:buSzPts val="2400"/>
              <a:buFont typeface="Noto Sans Symbols"/>
              <a:buChar char="▪"/>
            </a:pPr>
            <a:r>
              <a:rPr b="0" i="0" lang="en-US" sz="2400" u="none" cap="none" strike="noStrike">
                <a:solidFill>
                  <a:srgbClr val="666666"/>
                </a:solidFill>
                <a:latin typeface="Palatino Linotype"/>
                <a:ea typeface="Palatino Linotype"/>
                <a:cs typeface="Palatino Linotype"/>
                <a:sym typeface="Palatino Linotype"/>
              </a:rPr>
              <a:t>Return to meaningful hobbies and leisure activities </a:t>
            </a:r>
            <a:endParaRPr/>
          </a:p>
          <a:p>
            <a:pPr indent="-190500" lvl="2" marL="1257300" marR="0" rtl="0" algn="l">
              <a:spcBef>
                <a:spcPts val="0"/>
              </a:spcBef>
              <a:spcAft>
                <a:spcPts val="0"/>
              </a:spcAft>
              <a:buClr>
                <a:schemeClr val="dk1"/>
              </a:buClr>
              <a:buSzPts val="2400"/>
              <a:buFont typeface="Noto Sans Symbols"/>
              <a:buNone/>
            </a:pPr>
            <a:r>
              <a:t/>
            </a:r>
            <a:endParaRPr b="0" i="0" sz="2400" u="none" cap="none" strike="noStrike">
              <a:solidFill>
                <a:srgbClr val="666666"/>
              </a:solidFill>
              <a:latin typeface="Palatino Linotype"/>
              <a:ea typeface="Palatino Linotype"/>
              <a:cs typeface="Palatino Linotype"/>
              <a:sym typeface="Palatino Linotype"/>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12"/>
          <p:cNvSpPr/>
          <p:nvPr/>
        </p:nvSpPr>
        <p:spPr>
          <a:xfrm>
            <a:off x="266700" y="387212"/>
            <a:ext cx="110871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666666"/>
              </a:buClr>
              <a:buSzPts val="4400"/>
              <a:buFont typeface="Palatino Linotype"/>
              <a:buNone/>
            </a:pPr>
            <a:r>
              <a:rPr b="1" lang="en-US" sz="4400">
                <a:solidFill>
                  <a:srgbClr val="666666"/>
                </a:solidFill>
                <a:latin typeface="Palatino Linotype"/>
                <a:ea typeface="Palatino Linotype"/>
                <a:cs typeface="Palatino Linotype"/>
                <a:sym typeface="Palatino Linotype"/>
              </a:rPr>
              <a:t>Community and </a:t>
            </a:r>
            <a:endParaRPr/>
          </a:p>
          <a:p>
            <a:pPr indent="0" lvl="0" marL="0" marR="0" rtl="0" algn="l">
              <a:lnSpc>
                <a:spcPct val="90000"/>
              </a:lnSpc>
              <a:spcBef>
                <a:spcPts val="0"/>
              </a:spcBef>
              <a:spcAft>
                <a:spcPts val="0"/>
              </a:spcAft>
              <a:buClr>
                <a:srgbClr val="666666"/>
              </a:buClr>
              <a:buSzPts val="4400"/>
              <a:buFont typeface="Palatino Linotype"/>
              <a:buNone/>
            </a:pPr>
            <a:r>
              <a:rPr b="1" lang="en-US" sz="4400">
                <a:solidFill>
                  <a:srgbClr val="666666"/>
                </a:solidFill>
                <a:latin typeface="Palatino Linotype"/>
                <a:ea typeface="Palatino Linotype"/>
                <a:cs typeface="Palatino Linotype"/>
                <a:sym typeface="Palatino Linotype"/>
              </a:rPr>
              <a:t>Safety Supports </a:t>
            </a:r>
            <a:endParaRPr b="1" sz="4400">
              <a:solidFill>
                <a:srgbClr val="666666"/>
              </a:solidFill>
              <a:latin typeface="Palatino Linotype"/>
              <a:ea typeface="Palatino Linotype"/>
              <a:cs typeface="Palatino Linotype"/>
              <a:sym typeface="Palatino Linotype"/>
            </a:endParaRPr>
          </a:p>
        </p:txBody>
      </p:sp>
      <p:sp>
        <p:nvSpPr>
          <p:cNvPr id="272" name="Google Shape;272;p12"/>
          <p:cNvSpPr/>
          <p:nvPr/>
        </p:nvSpPr>
        <p:spPr>
          <a:xfrm>
            <a:off x="155447" y="1778576"/>
            <a:ext cx="5345623" cy="4692212"/>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rgbClr val="6BB245"/>
              </a:buClr>
              <a:buSzPts val="1800"/>
              <a:buFont typeface="Noto Sans Symbols"/>
              <a:buChar char="▪"/>
            </a:pPr>
            <a:r>
              <a:rPr b="1" lang="en-US" sz="1800">
                <a:solidFill>
                  <a:srgbClr val="666666"/>
                </a:solidFill>
                <a:latin typeface="Palatino Linotype"/>
                <a:ea typeface="Palatino Linotype"/>
                <a:cs typeface="Palatino Linotype"/>
                <a:sym typeface="Palatino Linotype"/>
              </a:rPr>
              <a:t>Air Tag</a:t>
            </a:r>
            <a:endParaRPr b="1" sz="1800">
              <a:solidFill>
                <a:schemeClr val="dk1"/>
              </a:solidFill>
              <a:latin typeface="Palatino Linotype"/>
              <a:ea typeface="Palatino Linotype"/>
              <a:cs typeface="Palatino Linotype"/>
              <a:sym typeface="Palatino Linotype"/>
            </a:endParaRPr>
          </a:p>
          <a:p>
            <a:pPr indent="-228600" lvl="1" marL="685800" marR="0" rtl="0" algn="l">
              <a:lnSpc>
                <a:spcPct val="90000"/>
              </a:lnSpc>
              <a:spcBef>
                <a:spcPts val="500"/>
              </a:spcBef>
              <a:spcAft>
                <a:spcPts val="0"/>
              </a:spcAft>
              <a:buClr>
                <a:srgbClr val="6BB245"/>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Monitors location </a:t>
            </a:r>
            <a:endParaRPr/>
          </a:p>
          <a:p>
            <a:pPr indent="-228600" lvl="1" marL="685800" marR="0" rtl="0" algn="l">
              <a:lnSpc>
                <a:spcPct val="90000"/>
              </a:lnSpc>
              <a:spcBef>
                <a:spcPts val="500"/>
              </a:spcBef>
              <a:spcAft>
                <a:spcPts val="0"/>
              </a:spcAft>
              <a:buClr>
                <a:srgbClr val="6BB245"/>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Uses Apple Find My Network </a:t>
            </a:r>
            <a:endParaRPr/>
          </a:p>
          <a:p>
            <a:pPr indent="-228600" lvl="0" marL="228600" marR="0" rtl="0" algn="l">
              <a:lnSpc>
                <a:spcPct val="90000"/>
              </a:lnSpc>
              <a:spcBef>
                <a:spcPts val="1000"/>
              </a:spcBef>
              <a:spcAft>
                <a:spcPts val="0"/>
              </a:spcAft>
              <a:buClr>
                <a:srgbClr val="6BB245"/>
              </a:buClr>
              <a:buSzPts val="1800"/>
              <a:buFont typeface="Noto Sans Symbols"/>
              <a:buChar char="▪"/>
            </a:pPr>
            <a:r>
              <a:rPr b="1" lang="en-US" sz="1800">
                <a:solidFill>
                  <a:srgbClr val="666666"/>
                </a:solidFill>
                <a:latin typeface="Palatino Linotype"/>
                <a:ea typeface="Palatino Linotype"/>
                <a:cs typeface="Palatino Linotype"/>
                <a:sym typeface="Palatino Linotype"/>
              </a:rPr>
              <a:t>Air Tag Insoles</a:t>
            </a:r>
            <a:endParaRPr/>
          </a:p>
          <a:p>
            <a:pPr indent="-228600" lvl="1" marL="685800" marR="0" rtl="0" algn="l">
              <a:lnSpc>
                <a:spcPct val="90000"/>
              </a:lnSpc>
              <a:spcBef>
                <a:spcPts val="500"/>
              </a:spcBef>
              <a:spcAft>
                <a:spcPts val="0"/>
              </a:spcAft>
              <a:buClr>
                <a:srgbClr val="6BB245"/>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Footwear tracking </a:t>
            </a:r>
            <a:endParaRPr/>
          </a:p>
          <a:p>
            <a:pPr indent="-228600" lvl="1" marL="685800" marR="0" rtl="0" algn="l">
              <a:lnSpc>
                <a:spcPct val="90000"/>
              </a:lnSpc>
              <a:spcBef>
                <a:spcPts val="500"/>
              </a:spcBef>
              <a:spcAft>
                <a:spcPts val="0"/>
              </a:spcAft>
              <a:buClr>
                <a:srgbClr val="6BB245"/>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Discreet Airtag holder </a:t>
            </a:r>
            <a:endParaRPr/>
          </a:p>
          <a:p>
            <a:pPr indent="-228600" lvl="1" marL="685800" marR="0" rtl="0" algn="l">
              <a:lnSpc>
                <a:spcPct val="90000"/>
              </a:lnSpc>
              <a:spcBef>
                <a:spcPts val="500"/>
              </a:spcBef>
              <a:spcAft>
                <a:spcPts val="0"/>
              </a:spcAft>
              <a:buClr>
                <a:srgbClr val="6BB245"/>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Supports safety and wandering monitoring </a:t>
            </a:r>
            <a:endParaRPr/>
          </a:p>
          <a:p>
            <a:pPr indent="-228600" lvl="0" marL="228600" marR="0" rtl="0" algn="l">
              <a:lnSpc>
                <a:spcPct val="90000"/>
              </a:lnSpc>
              <a:spcBef>
                <a:spcPts val="1000"/>
              </a:spcBef>
              <a:spcAft>
                <a:spcPts val="0"/>
              </a:spcAft>
              <a:buClr>
                <a:srgbClr val="6BB245"/>
              </a:buClr>
              <a:buSzPts val="1800"/>
              <a:buFont typeface="Noto Sans Symbols"/>
              <a:buChar char="▪"/>
            </a:pPr>
            <a:r>
              <a:rPr b="1" lang="en-US" sz="1800">
                <a:solidFill>
                  <a:srgbClr val="666666"/>
                </a:solidFill>
                <a:latin typeface="Palatino Linotype"/>
                <a:ea typeface="Palatino Linotype"/>
                <a:cs typeface="Palatino Linotype"/>
                <a:sym typeface="Palatino Linotype"/>
              </a:rPr>
              <a:t>Life360</a:t>
            </a:r>
            <a:endParaRPr/>
          </a:p>
          <a:p>
            <a:pPr indent="-228600" lvl="1" marL="685800" marR="0" rtl="0" algn="l">
              <a:lnSpc>
                <a:spcPct val="90000"/>
              </a:lnSpc>
              <a:spcBef>
                <a:spcPts val="500"/>
              </a:spcBef>
              <a:spcAft>
                <a:spcPts val="0"/>
              </a:spcAft>
              <a:buClr>
                <a:srgbClr val="6BB245"/>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Family safety application </a:t>
            </a:r>
            <a:endParaRPr/>
          </a:p>
          <a:p>
            <a:pPr indent="-228600" lvl="1" marL="685800" marR="0" rtl="0" algn="l">
              <a:lnSpc>
                <a:spcPct val="90000"/>
              </a:lnSpc>
              <a:spcBef>
                <a:spcPts val="500"/>
              </a:spcBef>
              <a:spcAft>
                <a:spcPts val="0"/>
              </a:spcAft>
              <a:buClr>
                <a:srgbClr val="6BB245"/>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Real-time location sharing</a:t>
            </a:r>
            <a:endParaRPr/>
          </a:p>
          <a:p>
            <a:pPr indent="-228600" lvl="1" marL="685800" marR="0" rtl="0" algn="l">
              <a:lnSpc>
                <a:spcPct val="90000"/>
              </a:lnSpc>
              <a:spcBef>
                <a:spcPts val="500"/>
              </a:spcBef>
              <a:spcAft>
                <a:spcPts val="0"/>
              </a:spcAft>
              <a:buClr>
                <a:srgbClr val="6BB245"/>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Alerts, location history, check-ins</a:t>
            </a:r>
            <a:endParaRPr/>
          </a:p>
          <a:p>
            <a:pPr indent="-228600" lvl="0" marL="228600" marR="0" rtl="0" algn="l">
              <a:lnSpc>
                <a:spcPct val="90000"/>
              </a:lnSpc>
              <a:spcBef>
                <a:spcPts val="1000"/>
              </a:spcBef>
              <a:spcAft>
                <a:spcPts val="0"/>
              </a:spcAft>
              <a:buClr>
                <a:srgbClr val="6BB245"/>
              </a:buClr>
              <a:buSzPts val="1800"/>
              <a:buFont typeface="Noto Sans Symbols"/>
              <a:buChar char="▪"/>
            </a:pPr>
            <a:r>
              <a:rPr b="1" lang="en-US" sz="1800">
                <a:solidFill>
                  <a:srgbClr val="666666"/>
                </a:solidFill>
                <a:latin typeface="Palatino Linotype"/>
                <a:ea typeface="Palatino Linotype"/>
                <a:cs typeface="Palatino Linotype"/>
                <a:sym typeface="Palatino Linotype"/>
              </a:rPr>
              <a:t>Apple Watch</a:t>
            </a:r>
            <a:endParaRPr/>
          </a:p>
          <a:p>
            <a:pPr indent="-228600" lvl="1" marL="685800" marR="0" rtl="0" algn="l">
              <a:lnSpc>
                <a:spcPct val="90000"/>
              </a:lnSpc>
              <a:spcBef>
                <a:spcPts val="500"/>
              </a:spcBef>
              <a:spcAft>
                <a:spcPts val="0"/>
              </a:spcAft>
              <a:buClr>
                <a:srgbClr val="6BB245"/>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Wearable safety device</a:t>
            </a:r>
            <a:endParaRPr/>
          </a:p>
          <a:p>
            <a:pPr indent="-228600" lvl="1" marL="685800" marR="0" rtl="0" algn="l">
              <a:lnSpc>
                <a:spcPct val="90000"/>
              </a:lnSpc>
              <a:spcBef>
                <a:spcPts val="500"/>
              </a:spcBef>
              <a:spcAft>
                <a:spcPts val="0"/>
              </a:spcAft>
              <a:buClr>
                <a:srgbClr val="6BB245"/>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GPS, Fall Detection, SOS</a:t>
            </a:r>
            <a:endParaRPr/>
          </a:p>
          <a:p>
            <a:pPr indent="-228600" lvl="1" marL="685800" marR="0" rtl="0" algn="l">
              <a:lnSpc>
                <a:spcPct val="90000"/>
              </a:lnSpc>
              <a:spcBef>
                <a:spcPts val="500"/>
              </a:spcBef>
              <a:spcAft>
                <a:spcPts val="0"/>
              </a:spcAft>
              <a:buClr>
                <a:srgbClr val="6BB245"/>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Health &amp; Location Monitoring </a:t>
            </a:r>
            <a:endParaRPr/>
          </a:p>
        </p:txBody>
      </p:sp>
      <p:pic>
        <p:nvPicPr>
          <p:cNvPr descr="A close up of a logo&#10;&#10;AI-generated content may be incorrect." id="273" name="Google Shape;273;p12"/>
          <p:cNvPicPr preferRelativeResize="0"/>
          <p:nvPr/>
        </p:nvPicPr>
        <p:blipFill rotWithShape="1">
          <a:blip r:embed="rId3">
            <a:alphaModFix/>
          </a:blip>
          <a:srcRect b="0" l="0" r="0" t="0"/>
          <a:stretch/>
        </p:blipFill>
        <p:spPr>
          <a:xfrm>
            <a:off x="8640988" y="-618436"/>
            <a:ext cx="3468098" cy="4054416"/>
          </a:xfrm>
          <a:prstGeom prst="rect">
            <a:avLst/>
          </a:prstGeom>
          <a:noFill/>
          <a:ln>
            <a:noFill/>
          </a:ln>
        </p:spPr>
      </p:pic>
      <p:pic>
        <p:nvPicPr>
          <p:cNvPr descr="A pair of blue insoles next to a box&#10;&#10;AI-generated content may be incorrect." id="274" name="Google Shape;274;p12"/>
          <p:cNvPicPr preferRelativeResize="0"/>
          <p:nvPr/>
        </p:nvPicPr>
        <p:blipFill rotWithShape="1">
          <a:blip r:embed="rId4">
            <a:alphaModFix/>
          </a:blip>
          <a:srcRect b="0" l="0" r="0" t="0"/>
          <a:stretch/>
        </p:blipFill>
        <p:spPr>
          <a:xfrm>
            <a:off x="6301640" y="480084"/>
            <a:ext cx="2191257" cy="2238340"/>
          </a:xfrm>
          <a:prstGeom prst="rect">
            <a:avLst/>
          </a:prstGeom>
          <a:noFill/>
          <a:ln>
            <a:noFill/>
          </a:ln>
        </p:spPr>
      </p:pic>
      <p:sp>
        <p:nvSpPr>
          <p:cNvPr id="275" name="Google Shape;275;p12"/>
          <p:cNvSpPr txBox="1"/>
          <p:nvPr/>
        </p:nvSpPr>
        <p:spPr>
          <a:xfrm>
            <a:off x="5828075" y="3241152"/>
            <a:ext cx="280947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E5A6F"/>
                </a:solidFill>
                <a:latin typeface="Palatino Linotype"/>
                <a:ea typeface="Palatino Linotype"/>
                <a:cs typeface="Palatino Linotype"/>
                <a:sym typeface="Palatino Linotype"/>
              </a:rPr>
              <a:t>Air Tag Insoles ($9-$17)</a:t>
            </a:r>
            <a:endParaRPr/>
          </a:p>
        </p:txBody>
      </p:sp>
      <p:sp>
        <p:nvSpPr>
          <p:cNvPr id="276" name="Google Shape;276;p12"/>
          <p:cNvSpPr txBox="1"/>
          <p:nvPr/>
        </p:nvSpPr>
        <p:spPr>
          <a:xfrm>
            <a:off x="9420794" y="3241151"/>
            <a:ext cx="248562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E5A6F"/>
                </a:solidFill>
                <a:latin typeface="Palatino Linotype"/>
                <a:ea typeface="Palatino Linotype"/>
                <a:cs typeface="Palatino Linotype"/>
                <a:sym typeface="Palatino Linotype"/>
              </a:rPr>
              <a:t>Air Tag ($29)</a:t>
            </a:r>
            <a:endParaRPr sz="1800">
              <a:solidFill>
                <a:srgbClr val="1E5A6F"/>
              </a:solidFill>
              <a:latin typeface="Palatino Linotype"/>
              <a:ea typeface="Palatino Linotype"/>
              <a:cs typeface="Palatino Linotype"/>
              <a:sym typeface="Palatino Linotype"/>
            </a:endParaRPr>
          </a:p>
        </p:txBody>
      </p:sp>
      <p:pic>
        <p:nvPicPr>
          <p:cNvPr descr="A cell phone with a map and people&amp;#39;s faces&#10;&#10;AI-generated content may be incorrect." id="277" name="Google Shape;277;p12"/>
          <p:cNvPicPr preferRelativeResize="0"/>
          <p:nvPr/>
        </p:nvPicPr>
        <p:blipFill rotWithShape="1">
          <a:blip r:embed="rId5">
            <a:alphaModFix/>
          </a:blip>
          <a:srcRect b="0" l="0" r="0" t="0"/>
          <a:stretch/>
        </p:blipFill>
        <p:spPr>
          <a:xfrm>
            <a:off x="5504508" y="3892670"/>
            <a:ext cx="3456609" cy="1814203"/>
          </a:xfrm>
          <a:prstGeom prst="rect">
            <a:avLst/>
          </a:prstGeom>
          <a:noFill/>
          <a:ln>
            <a:noFill/>
          </a:ln>
        </p:spPr>
      </p:pic>
      <p:sp>
        <p:nvSpPr>
          <p:cNvPr id="278" name="Google Shape;278;p12"/>
          <p:cNvSpPr txBox="1"/>
          <p:nvPr/>
        </p:nvSpPr>
        <p:spPr>
          <a:xfrm>
            <a:off x="5504508" y="5880498"/>
            <a:ext cx="345717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E5A6F"/>
                </a:solidFill>
                <a:latin typeface="Palatino Linotype"/>
                <a:ea typeface="Palatino Linotype"/>
                <a:cs typeface="Palatino Linotype"/>
                <a:sym typeface="Palatino Linotype"/>
              </a:rPr>
              <a:t>Life 360 (Free and paid plans)</a:t>
            </a:r>
            <a:endParaRPr/>
          </a:p>
        </p:txBody>
      </p:sp>
      <p:pic>
        <p:nvPicPr>
          <p:cNvPr descr="A smart watch with a black band&#10;&#10;AI-generated content may be incorrect." id="279" name="Google Shape;279;p12"/>
          <p:cNvPicPr preferRelativeResize="0"/>
          <p:nvPr/>
        </p:nvPicPr>
        <p:blipFill rotWithShape="1">
          <a:blip r:embed="rId6">
            <a:alphaModFix/>
          </a:blip>
          <a:srcRect b="0" l="0" r="0" t="0"/>
          <a:stretch/>
        </p:blipFill>
        <p:spPr>
          <a:xfrm>
            <a:off x="9494672" y="3892670"/>
            <a:ext cx="1760729" cy="1987828"/>
          </a:xfrm>
          <a:prstGeom prst="rect">
            <a:avLst/>
          </a:prstGeom>
          <a:noFill/>
          <a:ln>
            <a:noFill/>
          </a:ln>
        </p:spPr>
      </p:pic>
      <p:sp>
        <p:nvSpPr>
          <p:cNvPr id="280" name="Google Shape;280;p12"/>
          <p:cNvSpPr txBox="1"/>
          <p:nvPr/>
        </p:nvSpPr>
        <p:spPr>
          <a:xfrm>
            <a:off x="9132223" y="6101456"/>
            <a:ext cx="248562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E5A6F"/>
                </a:solidFill>
                <a:latin typeface="Palatino Linotype"/>
                <a:ea typeface="Palatino Linotype"/>
                <a:cs typeface="Palatino Linotype"/>
                <a:sym typeface="Palatino Linotype"/>
              </a:rPr>
              <a:t>Apple Watch ($299+)</a:t>
            </a:r>
            <a:endParaRPr sz="1800">
              <a:solidFill>
                <a:srgbClr val="1E5A6F"/>
              </a:solidFill>
              <a:latin typeface="Palatino Linotype"/>
              <a:ea typeface="Palatino Linotype"/>
              <a:cs typeface="Palatino Linotype"/>
              <a:sym typeface="Palatino Linotype"/>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13"/>
          <p:cNvSpPr/>
          <p:nvPr/>
        </p:nvSpPr>
        <p:spPr>
          <a:xfrm>
            <a:off x="838200" y="120710"/>
            <a:ext cx="105156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666666"/>
              </a:buClr>
              <a:buSzPts val="4400"/>
              <a:buFont typeface="Palatino Linotype"/>
              <a:buNone/>
            </a:pPr>
            <a:r>
              <a:rPr b="1" lang="en-US" sz="4400">
                <a:solidFill>
                  <a:srgbClr val="666666"/>
                </a:solidFill>
                <a:latin typeface="Palatino Linotype"/>
                <a:ea typeface="Palatino Linotype"/>
                <a:cs typeface="Palatino Linotype"/>
                <a:sym typeface="Palatino Linotype"/>
              </a:rPr>
              <a:t>Home Monitoring </a:t>
            </a:r>
            <a:endParaRPr/>
          </a:p>
        </p:txBody>
      </p:sp>
      <p:sp>
        <p:nvSpPr>
          <p:cNvPr id="287" name="Google Shape;287;p13"/>
          <p:cNvSpPr/>
          <p:nvPr/>
        </p:nvSpPr>
        <p:spPr>
          <a:xfrm>
            <a:off x="397121" y="1457446"/>
            <a:ext cx="5143231" cy="4891667"/>
          </a:xfrm>
          <a:prstGeom prst="rect">
            <a:avLst/>
          </a:prstGeom>
          <a:noFill/>
          <a:ln>
            <a:noFill/>
          </a:ln>
        </p:spPr>
        <p:txBody>
          <a:bodyPr anchorCtr="0" anchor="t" bIns="45700" lIns="91425" spcFirstLastPara="1" rIns="91425" wrap="square" tIns="45700">
            <a:normAutofit/>
          </a:bodyPr>
          <a:lstStyle/>
          <a:p>
            <a:pPr indent="-228600" lvl="0" marL="228600" marR="0" rtl="0" algn="l">
              <a:lnSpc>
                <a:spcPct val="80000"/>
              </a:lnSpc>
              <a:spcBef>
                <a:spcPts val="0"/>
              </a:spcBef>
              <a:spcAft>
                <a:spcPts val="0"/>
              </a:spcAft>
              <a:buClr>
                <a:srgbClr val="6BB245"/>
              </a:buClr>
              <a:buSzPts val="1665"/>
              <a:buFont typeface="Noto Sans Symbols"/>
              <a:buChar char="▪"/>
            </a:pPr>
            <a:r>
              <a:rPr b="1" lang="en-US" sz="1665">
                <a:solidFill>
                  <a:srgbClr val="666666"/>
                </a:solidFill>
                <a:latin typeface="Palatino Linotype"/>
                <a:ea typeface="Palatino Linotype"/>
                <a:cs typeface="Palatino Linotype"/>
                <a:sym typeface="Palatino Linotype"/>
              </a:rPr>
              <a:t>Alexa devices</a:t>
            </a:r>
            <a:endParaRPr/>
          </a:p>
          <a:p>
            <a:pPr indent="-228600" lvl="1" marL="685800" marR="0" rtl="0" algn="l">
              <a:lnSpc>
                <a:spcPct val="80000"/>
              </a:lnSpc>
              <a:spcBef>
                <a:spcPts val="500"/>
              </a:spcBef>
              <a:spcAft>
                <a:spcPts val="0"/>
              </a:spcAft>
              <a:buClr>
                <a:srgbClr val="6BB245"/>
              </a:buClr>
              <a:buSzPts val="1665"/>
              <a:buFont typeface="Noto Sans Symbols"/>
              <a:buChar char="▪"/>
            </a:pPr>
            <a:r>
              <a:rPr b="0" i="0" lang="en-US" sz="1665" u="none" cap="none" strike="noStrike">
                <a:solidFill>
                  <a:srgbClr val="666666"/>
                </a:solidFill>
                <a:latin typeface="Palatino Linotype"/>
                <a:ea typeface="Palatino Linotype"/>
                <a:cs typeface="Palatino Linotype"/>
                <a:sym typeface="Palatino Linotype"/>
              </a:rPr>
              <a:t>Voice-activated smart technology </a:t>
            </a:r>
            <a:endParaRPr/>
          </a:p>
          <a:p>
            <a:pPr indent="-228600" lvl="1" marL="685800" marR="0" rtl="0" algn="l">
              <a:lnSpc>
                <a:spcPct val="80000"/>
              </a:lnSpc>
              <a:spcBef>
                <a:spcPts val="500"/>
              </a:spcBef>
              <a:spcAft>
                <a:spcPts val="0"/>
              </a:spcAft>
              <a:buClr>
                <a:srgbClr val="6BB245"/>
              </a:buClr>
              <a:buSzPts val="1665"/>
              <a:buFont typeface="Noto Sans Symbols"/>
              <a:buChar char="▪"/>
            </a:pPr>
            <a:r>
              <a:rPr b="0" i="0" lang="en-US" sz="1665" u="none" cap="none" strike="noStrike">
                <a:solidFill>
                  <a:srgbClr val="666666"/>
                </a:solidFill>
                <a:latin typeface="Palatino Linotype"/>
                <a:ea typeface="Palatino Linotype"/>
                <a:cs typeface="Palatino Linotype"/>
                <a:sym typeface="Palatino Linotype"/>
              </a:rPr>
              <a:t>Hands-free control and reminders </a:t>
            </a:r>
            <a:endParaRPr/>
          </a:p>
          <a:p>
            <a:pPr indent="-228600" lvl="1" marL="685800" marR="0" rtl="0" algn="l">
              <a:lnSpc>
                <a:spcPct val="80000"/>
              </a:lnSpc>
              <a:spcBef>
                <a:spcPts val="500"/>
              </a:spcBef>
              <a:spcAft>
                <a:spcPts val="0"/>
              </a:spcAft>
              <a:buClr>
                <a:srgbClr val="6BB245"/>
              </a:buClr>
              <a:buSzPts val="1665"/>
              <a:buFont typeface="Noto Sans Symbols"/>
              <a:buChar char="▪"/>
            </a:pPr>
            <a:r>
              <a:rPr b="0" i="0" lang="en-US" sz="1665" u="none" cap="none" strike="noStrike">
                <a:solidFill>
                  <a:srgbClr val="666666"/>
                </a:solidFill>
                <a:latin typeface="Palatino Linotype"/>
                <a:ea typeface="Palatino Linotype"/>
                <a:cs typeface="Palatino Linotype"/>
                <a:sym typeface="Palatino Linotype"/>
              </a:rPr>
              <a:t>Supports daily reminders and safety </a:t>
            </a:r>
            <a:endParaRPr/>
          </a:p>
          <a:p>
            <a:pPr indent="-228600" lvl="0" marL="228600" marR="0" rtl="0" algn="l">
              <a:lnSpc>
                <a:spcPct val="80000"/>
              </a:lnSpc>
              <a:spcBef>
                <a:spcPts val="1000"/>
              </a:spcBef>
              <a:spcAft>
                <a:spcPts val="0"/>
              </a:spcAft>
              <a:buClr>
                <a:srgbClr val="6BB245"/>
              </a:buClr>
              <a:buSzPts val="1665"/>
              <a:buFont typeface="Noto Sans Symbols"/>
              <a:buChar char="▪"/>
            </a:pPr>
            <a:r>
              <a:rPr b="1" lang="en-US" sz="1665">
                <a:solidFill>
                  <a:srgbClr val="666666"/>
                </a:solidFill>
                <a:latin typeface="Palatino Linotype"/>
                <a:ea typeface="Palatino Linotype"/>
                <a:cs typeface="Palatino Linotype"/>
                <a:sym typeface="Palatino Linotype"/>
              </a:rPr>
              <a:t>Ring Doorbell </a:t>
            </a:r>
            <a:endParaRPr/>
          </a:p>
          <a:p>
            <a:pPr indent="-228600" lvl="1" marL="685800" marR="0" rtl="0" algn="l">
              <a:lnSpc>
                <a:spcPct val="80000"/>
              </a:lnSpc>
              <a:spcBef>
                <a:spcPts val="500"/>
              </a:spcBef>
              <a:spcAft>
                <a:spcPts val="0"/>
              </a:spcAft>
              <a:buClr>
                <a:srgbClr val="6BB245"/>
              </a:buClr>
              <a:buSzPts val="1665"/>
              <a:buFont typeface="Noto Sans Symbols"/>
              <a:buChar char="▪"/>
            </a:pPr>
            <a:r>
              <a:rPr b="0" i="0" lang="en-US" sz="1665" u="none" cap="none" strike="noStrike">
                <a:solidFill>
                  <a:srgbClr val="666666"/>
                </a:solidFill>
                <a:latin typeface="Palatino Linotype"/>
                <a:ea typeface="Palatino Linotype"/>
                <a:cs typeface="Palatino Linotype"/>
                <a:sym typeface="Palatino Linotype"/>
              </a:rPr>
              <a:t>Smart home security </a:t>
            </a:r>
            <a:endParaRPr/>
          </a:p>
          <a:p>
            <a:pPr indent="-228600" lvl="1" marL="685800" marR="0" rtl="0" algn="l">
              <a:lnSpc>
                <a:spcPct val="80000"/>
              </a:lnSpc>
              <a:spcBef>
                <a:spcPts val="500"/>
              </a:spcBef>
              <a:spcAft>
                <a:spcPts val="0"/>
              </a:spcAft>
              <a:buClr>
                <a:srgbClr val="6BB245"/>
              </a:buClr>
              <a:buSzPts val="1665"/>
              <a:buFont typeface="Noto Sans Symbols"/>
              <a:buChar char="▪"/>
            </a:pPr>
            <a:r>
              <a:rPr b="0" i="0" lang="en-US" sz="1665" u="none" cap="none" strike="noStrike">
                <a:solidFill>
                  <a:srgbClr val="666666"/>
                </a:solidFill>
                <a:latin typeface="Palatino Linotype"/>
                <a:ea typeface="Palatino Linotype"/>
                <a:cs typeface="Palatino Linotype"/>
                <a:sym typeface="Palatino Linotype"/>
              </a:rPr>
              <a:t>Video doorbell with alerts </a:t>
            </a:r>
            <a:endParaRPr/>
          </a:p>
          <a:p>
            <a:pPr indent="-228600" lvl="1" marL="685800" marR="0" rtl="0" algn="l">
              <a:lnSpc>
                <a:spcPct val="80000"/>
              </a:lnSpc>
              <a:spcBef>
                <a:spcPts val="500"/>
              </a:spcBef>
              <a:spcAft>
                <a:spcPts val="0"/>
              </a:spcAft>
              <a:buClr>
                <a:srgbClr val="6BB245"/>
              </a:buClr>
              <a:buSzPts val="1665"/>
              <a:buFont typeface="Noto Sans Symbols"/>
              <a:buChar char="▪"/>
            </a:pPr>
            <a:r>
              <a:rPr b="0" i="0" lang="en-US" sz="1665" u="none" cap="none" strike="noStrike">
                <a:solidFill>
                  <a:srgbClr val="666666"/>
                </a:solidFill>
                <a:latin typeface="Palatino Linotype"/>
                <a:ea typeface="Palatino Linotype"/>
                <a:cs typeface="Palatino Linotype"/>
                <a:sym typeface="Palatino Linotype"/>
              </a:rPr>
              <a:t>Monitors visitors and deliveries </a:t>
            </a:r>
            <a:endParaRPr/>
          </a:p>
          <a:p>
            <a:pPr indent="-228600" lvl="0" marL="228600" marR="0" rtl="0" algn="l">
              <a:lnSpc>
                <a:spcPct val="80000"/>
              </a:lnSpc>
              <a:spcBef>
                <a:spcPts val="1000"/>
              </a:spcBef>
              <a:spcAft>
                <a:spcPts val="0"/>
              </a:spcAft>
              <a:buClr>
                <a:srgbClr val="6BB245"/>
              </a:buClr>
              <a:buSzPts val="1665"/>
              <a:buFont typeface="Noto Sans Symbols"/>
              <a:buChar char="▪"/>
            </a:pPr>
            <a:r>
              <a:rPr b="1" lang="en-US" sz="1665">
                <a:solidFill>
                  <a:srgbClr val="666666"/>
                </a:solidFill>
                <a:latin typeface="Palatino Linotype"/>
                <a:ea typeface="Palatino Linotype"/>
                <a:cs typeface="Palatino Linotype"/>
                <a:sym typeface="Palatino Linotype"/>
              </a:rPr>
              <a:t>Blink Camera (Indoor)</a:t>
            </a:r>
            <a:endParaRPr/>
          </a:p>
          <a:p>
            <a:pPr indent="-228600" lvl="1" marL="685800" marR="0" rtl="0" algn="l">
              <a:lnSpc>
                <a:spcPct val="80000"/>
              </a:lnSpc>
              <a:spcBef>
                <a:spcPts val="500"/>
              </a:spcBef>
              <a:spcAft>
                <a:spcPts val="0"/>
              </a:spcAft>
              <a:buClr>
                <a:srgbClr val="6BB245"/>
              </a:buClr>
              <a:buSzPts val="1665"/>
              <a:buFont typeface="Noto Sans Symbols"/>
              <a:buChar char="▪"/>
            </a:pPr>
            <a:r>
              <a:rPr b="0" i="0" lang="en-US" sz="1665" u="none" cap="none" strike="noStrike">
                <a:solidFill>
                  <a:srgbClr val="666666"/>
                </a:solidFill>
                <a:latin typeface="Palatino Linotype"/>
                <a:ea typeface="Palatino Linotype"/>
                <a:cs typeface="Palatino Linotype"/>
                <a:sym typeface="Palatino Linotype"/>
              </a:rPr>
              <a:t>Indoor security camera </a:t>
            </a:r>
            <a:endParaRPr/>
          </a:p>
          <a:p>
            <a:pPr indent="-228600" lvl="1" marL="685800" marR="0" rtl="0" algn="l">
              <a:lnSpc>
                <a:spcPct val="80000"/>
              </a:lnSpc>
              <a:spcBef>
                <a:spcPts val="500"/>
              </a:spcBef>
              <a:spcAft>
                <a:spcPts val="0"/>
              </a:spcAft>
              <a:buClr>
                <a:srgbClr val="6BB245"/>
              </a:buClr>
              <a:buSzPts val="1665"/>
              <a:buFont typeface="Noto Sans Symbols"/>
              <a:buChar char="▪"/>
            </a:pPr>
            <a:r>
              <a:rPr b="0" i="0" lang="en-US" sz="1665" u="none" cap="none" strike="noStrike">
                <a:solidFill>
                  <a:srgbClr val="666666"/>
                </a:solidFill>
                <a:latin typeface="Palatino Linotype"/>
                <a:ea typeface="Palatino Linotype"/>
                <a:cs typeface="Palatino Linotype"/>
                <a:sym typeface="Palatino Linotype"/>
              </a:rPr>
              <a:t>Motion detection and live view </a:t>
            </a:r>
            <a:endParaRPr/>
          </a:p>
          <a:p>
            <a:pPr indent="-228600" lvl="1" marL="685800" marR="0" rtl="0" algn="l">
              <a:lnSpc>
                <a:spcPct val="80000"/>
              </a:lnSpc>
              <a:spcBef>
                <a:spcPts val="500"/>
              </a:spcBef>
              <a:spcAft>
                <a:spcPts val="0"/>
              </a:spcAft>
              <a:buClr>
                <a:srgbClr val="6BB245"/>
              </a:buClr>
              <a:buSzPts val="1665"/>
              <a:buFont typeface="Noto Sans Symbols"/>
              <a:buChar char="▪"/>
            </a:pPr>
            <a:r>
              <a:rPr b="0" i="0" lang="en-US" sz="1665" u="none" cap="none" strike="noStrike">
                <a:solidFill>
                  <a:srgbClr val="666666"/>
                </a:solidFill>
                <a:latin typeface="Palatino Linotype"/>
                <a:ea typeface="Palatino Linotype"/>
                <a:cs typeface="Palatino Linotype"/>
                <a:sym typeface="Palatino Linotype"/>
              </a:rPr>
              <a:t>Supports remote home monitoring </a:t>
            </a:r>
            <a:endParaRPr/>
          </a:p>
          <a:p>
            <a:pPr indent="-228600" lvl="0" marL="228600" marR="0" rtl="0" algn="l">
              <a:lnSpc>
                <a:spcPct val="80000"/>
              </a:lnSpc>
              <a:spcBef>
                <a:spcPts val="1000"/>
              </a:spcBef>
              <a:spcAft>
                <a:spcPts val="0"/>
              </a:spcAft>
              <a:buClr>
                <a:srgbClr val="6BB245"/>
              </a:buClr>
              <a:buSzPts val="1665"/>
              <a:buFont typeface="Noto Sans Symbols"/>
              <a:buChar char="▪"/>
            </a:pPr>
            <a:r>
              <a:rPr b="1" lang="en-US" sz="1665">
                <a:solidFill>
                  <a:srgbClr val="666666"/>
                </a:solidFill>
                <a:latin typeface="Palatino Linotype"/>
                <a:ea typeface="Palatino Linotype"/>
                <a:cs typeface="Palatino Linotype"/>
                <a:sym typeface="Palatino Linotype"/>
              </a:rPr>
              <a:t>MyQ </a:t>
            </a:r>
            <a:endParaRPr/>
          </a:p>
          <a:p>
            <a:pPr indent="-228600" lvl="1" marL="685800" marR="0" rtl="0" algn="l">
              <a:lnSpc>
                <a:spcPct val="80000"/>
              </a:lnSpc>
              <a:spcBef>
                <a:spcPts val="500"/>
              </a:spcBef>
              <a:spcAft>
                <a:spcPts val="0"/>
              </a:spcAft>
              <a:buClr>
                <a:srgbClr val="6BB245"/>
              </a:buClr>
              <a:buSzPts val="1665"/>
              <a:buFont typeface="Noto Sans Symbols"/>
              <a:buChar char="▪"/>
            </a:pPr>
            <a:r>
              <a:rPr b="0" i="0" lang="en-US" sz="1665" u="none" cap="none" strike="noStrike">
                <a:solidFill>
                  <a:srgbClr val="666666"/>
                </a:solidFill>
                <a:latin typeface="Palatino Linotype"/>
                <a:ea typeface="Palatino Linotype"/>
                <a:cs typeface="Palatino Linotype"/>
                <a:sym typeface="Palatino Linotype"/>
              </a:rPr>
              <a:t>Smart garage door system </a:t>
            </a:r>
            <a:endParaRPr/>
          </a:p>
          <a:p>
            <a:pPr indent="-228600" lvl="1" marL="685800" marR="0" rtl="0" algn="l">
              <a:lnSpc>
                <a:spcPct val="80000"/>
              </a:lnSpc>
              <a:spcBef>
                <a:spcPts val="500"/>
              </a:spcBef>
              <a:spcAft>
                <a:spcPts val="0"/>
              </a:spcAft>
              <a:buClr>
                <a:srgbClr val="6BB245"/>
              </a:buClr>
              <a:buSzPts val="1665"/>
              <a:buFont typeface="Noto Sans Symbols"/>
              <a:buChar char="▪"/>
            </a:pPr>
            <a:r>
              <a:rPr b="0" i="0" lang="en-US" sz="1665" u="none" cap="none" strike="noStrike">
                <a:solidFill>
                  <a:srgbClr val="666666"/>
                </a:solidFill>
                <a:latin typeface="Palatino Linotype"/>
                <a:ea typeface="Palatino Linotype"/>
                <a:cs typeface="Palatino Linotype"/>
                <a:sym typeface="Palatino Linotype"/>
              </a:rPr>
              <a:t>Remote open/close and alerts </a:t>
            </a:r>
            <a:endParaRPr/>
          </a:p>
          <a:p>
            <a:pPr indent="-228600" lvl="1" marL="685800" marR="0" rtl="0" algn="l">
              <a:lnSpc>
                <a:spcPct val="80000"/>
              </a:lnSpc>
              <a:spcBef>
                <a:spcPts val="500"/>
              </a:spcBef>
              <a:spcAft>
                <a:spcPts val="0"/>
              </a:spcAft>
              <a:buClr>
                <a:srgbClr val="6BB245"/>
              </a:buClr>
              <a:buSzPts val="1665"/>
              <a:buFont typeface="Noto Sans Symbols"/>
              <a:buChar char="▪"/>
            </a:pPr>
            <a:r>
              <a:rPr b="0" i="0" lang="en-US" sz="1665" u="none" cap="none" strike="noStrike">
                <a:solidFill>
                  <a:srgbClr val="666666"/>
                </a:solidFill>
                <a:latin typeface="Palatino Linotype"/>
                <a:ea typeface="Palatino Linotype"/>
                <a:cs typeface="Palatino Linotype"/>
                <a:sym typeface="Palatino Linotype"/>
              </a:rPr>
              <a:t>Monitors garage door activity  </a:t>
            </a:r>
            <a:endParaRPr b="0" i="0" sz="1665" u="none" cap="none" strike="noStrike">
              <a:solidFill>
                <a:srgbClr val="666666"/>
              </a:solidFill>
              <a:latin typeface="Palatino Linotype"/>
              <a:ea typeface="Palatino Linotype"/>
              <a:cs typeface="Palatino Linotype"/>
              <a:sym typeface="Palatino Linotype"/>
            </a:endParaRPr>
          </a:p>
          <a:p>
            <a:pPr indent="-64135" lvl="0" marL="228600" marR="0" rtl="0" algn="l">
              <a:lnSpc>
                <a:spcPct val="80000"/>
              </a:lnSpc>
              <a:spcBef>
                <a:spcPts val="1000"/>
              </a:spcBef>
              <a:spcAft>
                <a:spcPts val="0"/>
              </a:spcAft>
              <a:buClr>
                <a:schemeClr val="dk1"/>
              </a:buClr>
              <a:buSzPts val="2590"/>
              <a:buFont typeface="Noto Sans Symbols"/>
              <a:buNone/>
            </a:pPr>
            <a:r>
              <a:t/>
            </a:r>
            <a:endParaRPr sz="2590">
              <a:solidFill>
                <a:schemeClr val="dk1"/>
              </a:solidFill>
              <a:latin typeface="Calibri"/>
              <a:ea typeface="Calibri"/>
              <a:cs typeface="Calibri"/>
              <a:sym typeface="Calibri"/>
            </a:endParaRPr>
          </a:p>
        </p:txBody>
      </p:sp>
      <p:pic>
        <p:nvPicPr>
          <p:cNvPr descr="A device with a screen and two round white spheres&#10;&#10;AI-generated content may be incorrect." id="288" name="Google Shape;288;p13"/>
          <p:cNvPicPr preferRelativeResize="0"/>
          <p:nvPr/>
        </p:nvPicPr>
        <p:blipFill rotWithShape="1">
          <a:blip r:embed="rId3">
            <a:alphaModFix/>
          </a:blip>
          <a:srcRect b="0" l="0" r="0" t="0"/>
          <a:stretch/>
        </p:blipFill>
        <p:spPr>
          <a:xfrm>
            <a:off x="7643885" y="787055"/>
            <a:ext cx="3961637" cy="1911462"/>
          </a:xfrm>
          <a:prstGeom prst="rect">
            <a:avLst/>
          </a:prstGeom>
          <a:noFill/>
          <a:ln>
            <a:noFill/>
          </a:ln>
        </p:spPr>
      </p:pic>
      <p:pic>
        <p:nvPicPr>
          <p:cNvPr descr="A grey and black device with a round button&#10;&#10;AI-generated content may be incorrect." id="289" name="Google Shape;289;p13"/>
          <p:cNvPicPr preferRelativeResize="0"/>
          <p:nvPr/>
        </p:nvPicPr>
        <p:blipFill rotWithShape="1">
          <a:blip r:embed="rId4">
            <a:alphaModFix/>
          </a:blip>
          <a:srcRect b="0" l="0" r="0" t="0"/>
          <a:stretch/>
        </p:blipFill>
        <p:spPr>
          <a:xfrm>
            <a:off x="8794671" y="3239488"/>
            <a:ext cx="2788168" cy="2689818"/>
          </a:xfrm>
          <a:prstGeom prst="rect">
            <a:avLst/>
          </a:prstGeom>
          <a:noFill/>
          <a:ln>
            <a:noFill/>
          </a:ln>
        </p:spPr>
      </p:pic>
      <p:pic>
        <p:nvPicPr>
          <p:cNvPr descr="A white camera on a stand&#10;&#10;AI-generated content may be incorrect." id="290" name="Google Shape;290;p13"/>
          <p:cNvPicPr preferRelativeResize="0"/>
          <p:nvPr/>
        </p:nvPicPr>
        <p:blipFill rotWithShape="1">
          <a:blip r:embed="rId5">
            <a:alphaModFix/>
          </a:blip>
          <a:srcRect b="0" l="0" r="0" t="0"/>
          <a:stretch/>
        </p:blipFill>
        <p:spPr>
          <a:xfrm>
            <a:off x="5830644" y="3899596"/>
            <a:ext cx="2012831" cy="2027209"/>
          </a:xfrm>
          <a:prstGeom prst="rect">
            <a:avLst/>
          </a:prstGeom>
          <a:noFill/>
          <a:ln>
            <a:noFill/>
          </a:ln>
        </p:spPr>
      </p:pic>
      <p:pic>
        <p:nvPicPr>
          <p:cNvPr id="291" name="Google Shape;291;p13"/>
          <p:cNvPicPr preferRelativeResize="0"/>
          <p:nvPr/>
        </p:nvPicPr>
        <p:blipFill rotWithShape="1">
          <a:blip r:embed="rId6">
            <a:alphaModFix/>
          </a:blip>
          <a:srcRect b="0" l="0" r="0" t="0"/>
          <a:stretch/>
        </p:blipFill>
        <p:spPr>
          <a:xfrm>
            <a:off x="5654156" y="1027042"/>
            <a:ext cx="1855306" cy="2020958"/>
          </a:xfrm>
          <a:prstGeom prst="rect">
            <a:avLst/>
          </a:prstGeom>
          <a:noFill/>
          <a:ln>
            <a:noFill/>
          </a:ln>
        </p:spPr>
      </p:pic>
      <p:sp>
        <p:nvSpPr>
          <p:cNvPr id="292" name="Google Shape;292;p13"/>
          <p:cNvSpPr txBox="1"/>
          <p:nvPr/>
        </p:nvSpPr>
        <p:spPr>
          <a:xfrm>
            <a:off x="8559403" y="2865674"/>
            <a:ext cx="248562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E5A6F"/>
                </a:solidFill>
                <a:latin typeface="Palatino Linotype"/>
                <a:ea typeface="Palatino Linotype"/>
                <a:cs typeface="Palatino Linotype"/>
                <a:sym typeface="Palatino Linotype"/>
              </a:rPr>
              <a:t>Alexa devices ($50+)</a:t>
            </a:r>
            <a:endParaRPr/>
          </a:p>
        </p:txBody>
      </p:sp>
      <p:sp>
        <p:nvSpPr>
          <p:cNvPr id="293" name="Google Shape;293;p13"/>
          <p:cNvSpPr txBox="1"/>
          <p:nvPr/>
        </p:nvSpPr>
        <p:spPr>
          <a:xfrm>
            <a:off x="6078162" y="3053413"/>
            <a:ext cx="248562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E5A6F"/>
                </a:solidFill>
                <a:latin typeface="Palatino Linotype"/>
                <a:ea typeface="Palatino Linotype"/>
                <a:cs typeface="Palatino Linotype"/>
                <a:sym typeface="Palatino Linotype"/>
              </a:rPr>
              <a:t>MyQ ($30)</a:t>
            </a:r>
            <a:endParaRPr/>
          </a:p>
        </p:txBody>
      </p:sp>
      <p:sp>
        <p:nvSpPr>
          <p:cNvPr id="294" name="Google Shape;294;p13"/>
          <p:cNvSpPr txBox="1"/>
          <p:nvPr/>
        </p:nvSpPr>
        <p:spPr>
          <a:xfrm>
            <a:off x="5390548" y="6137877"/>
            <a:ext cx="324762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E5A6F"/>
                </a:solidFill>
                <a:latin typeface="Palatino Linotype"/>
                <a:ea typeface="Palatino Linotype"/>
                <a:cs typeface="Palatino Linotype"/>
                <a:sym typeface="Palatino Linotype"/>
              </a:rPr>
              <a:t>Blink Camera Indoor ($50)</a:t>
            </a:r>
            <a:endParaRPr/>
          </a:p>
        </p:txBody>
      </p:sp>
      <p:sp>
        <p:nvSpPr>
          <p:cNvPr id="295" name="Google Shape;295;p13"/>
          <p:cNvSpPr txBox="1"/>
          <p:nvPr/>
        </p:nvSpPr>
        <p:spPr>
          <a:xfrm>
            <a:off x="9100532" y="6138711"/>
            <a:ext cx="248562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E5A6F"/>
                </a:solidFill>
                <a:latin typeface="Palatino Linotype"/>
                <a:ea typeface="Palatino Linotype"/>
                <a:cs typeface="Palatino Linotype"/>
                <a:sym typeface="Palatino Linotype"/>
              </a:rPr>
              <a:t>Ring Doorbell ($50)</a:t>
            </a:r>
            <a:endParaRPr sz="1800">
              <a:solidFill>
                <a:srgbClr val="1E5A6F"/>
              </a:solidFill>
              <a:latin typeface="Palatino Linotype"/>
              <a:ea typeface="Palatino Linotype"/>
              <a:cs typeface="Palatino Linotype"/>
              <a:sym typeface="Palatino Linotype"/>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14"/>
          <p:cNvSpPr/>
          <p:nvPr/>
        </p:nvSpPr>
        <p:spPr>
          <a:xfrm rot="120000">
            <a:off x="914400" y="379584"/>
            <a:ext cx="1291590" cy="365760"/>
          </a:xfrm>
          <a:custGeom>
            <a:rect b="b" l="l" r="r" t="t"/>
            <a:pathLst>
              <a:path extrusionOk="0" h="363365" w="1291590">
                <a:moveTo>
                  <a:pt x="0" y="31895"/>
                </a:moveTo>
                <a:cubicBezTo>
                  <a:pt x="275272" y="4272"/>
                  <a:pt x="550545" y="-23350"/>
                  <a:pt x="765810" y="31895"/>
                </a:cubicBezTo>
                <a:cubicBezTo>
                  <a:pt x="981075" y="87140"/>
                  <a:pt x="1136332" y="225252"/>
                  <a:pt x="1291590" y="363365"/>
                </a:cubicBezTo>
              </a:path>
            </a:pathLst>
          </a:cu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2" name="Google Shape;302;p14"/>
          <p:cNvSpPr/>
          <p:nvPr/>
        </p:nvSpPr>
        <p:spPr>
          <a:xfrm>
            <a:off x="822960" y="562210"/>
            <a:ext cx="6132289" cy="616153"/>
          </a:xfrm>
          <a:custGeom>
            <a:rect b="b" l="l" r="r" t="t"/>
            <a:pathLst>
              <a:path extrusionOk="0" h="616153" w="6132289">
                <a:moveTo>
                  <a:pt x="0" y="603650"/>
                </a:moveTo>
                <a:cubicBezTo>
                  <a:pt x="169545" y="616032"/>
                  <a:pt x="339090" y="628415"/>
                  <a:pt x="514350" y="592220"/>
                </a:cubicBezTo>
                <a:cubicBezTo>
                  <a:pt x="689610" y="556025"/>
                  <a:pt x="882015" y="418865"/>
                  <a:pt x="1051560" y="386480"/>
                </a:cubicBezTo>
                <a:cubicBezTo>
                  <a:pt x="1221105" y="354095"/>
                  <a:pt x="1409700" y="361715"/>
                  <a:pt x="1531620" y="397910"/>
                </a:cubicBezTo>
                <a:cubicBezTo>
                  <a:pt x="1653540" y="434105"/>
                  <a:pt x="1592580" y="636035"/>
                  <a:pt x="1783080" y="603650"/>
                </a:cubicBezTo>
                <a:cubicBezTo>
                  <a:pt x="1973580" y="571265"/>
                  <a:pt x="2406015" y="222650"/>
                  <a:pt x="2674620" y="203600"/>
                </a:cubicBezTo>
                <a:cubicBezTo>
                  <a:pt x="2943225" y="184550"/>
                  <a:pt x="3120390" y="487445"/>
                  <a:pt x="3394710" y="489350"/>
                </a:cubicBezTo>
                <a:cubicBezTo>
                  <a:pt x="3669030" y="491255"/>
                  <a:pt x="4042410" y="228365"/>
                  <a:pt x="4320540" y="215030"/>
                </a:cubicBezTo>
                <a:cubicBezTo>
                  <a:pt x="4598670" y="201695"/>
                  <a:pt x="4779645" y="437915"/>
                  <a:pt x="5063490" y="409340"/>
                </a:cubicBezTo>
                <a:cubicBezTo>
                  <a:pt x="5347335" y="380765"/>
                  <a:pt x="5855970" y="108350"/>
                  <a:pt x="6023610" y="43580"/>
                </a:cubicBezTo>
                <a:cubicBezTo>
                  <a:pt x="6191250" y="-21190"/>
                  <a:pt x="6130290" y="-235"/>
                  <a:pt x="6069330" y="20720"/>
                </a:cubicBezTo>
              </a:path>
            </a:pathLst>
          </a:cu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3" name="Google Shape;303;p14"/>
          <p:cNvSpPr txBox="1"/>
          <p:nvPr/>
        </p:nvSpPr>
        <p:spPr>
          <a:xfrm>
            <a:off x="502047" y="735924"/>
            <a:ext cx="11183131" cy="75713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en-US" sz="4800">
                <a:solidFill>
                  <a:srgbClr val="666666"/>
                </a:solidFill>
                <a:latin typeface="Palatino Linotype"/>
                <a:ea typeface="Palatino Linotype"/>
                <a:cs typeface="Palatino Linotype"/>
                <a:sym typeface="Palatino Linotype"/>
              </a:rPr>
              <a:t>Case Study: Don </a:t>
            </a:r>
            <a:endParaRPr/>
          </a:p>
        </p:txBody>
      </p:sp>
      <p:grpSp>
        <p:nvGrpSpPr>
          <p:cNvPr id="304" name="Google Shape;304;p14"/>
          <p:cNvGrpSpPr/>
          <p:nvPr/>
        </p:nvGrpSpPr>
        <p:grpSpPr>
          <a:xfrm>
            <a:off x="6084888" y="1713047"/>
            <a:ext cx="5270500" cy="4146280"/>
            <a:chOff x="0" y="1722"/>
            <a:chExt cx="5270500" cy="4146280"/>
          </a:xfrm>
        </p:grpSpPr>
        <p:sp>
          <p:nvSpPr>
            <p:cNvPr id="305" name="Google Shape;305;p14"/>
            <p:cNvSpPr/>
            <p:nvPr/>
          </p:nvSpPr>
          <p:spPr>
            <a:xfrm>
              <a:off x="0" y="1722"/>
              <a:ext cx="5270500" cy="872901"/>
            </a:xfrm>
            <a:prstGeom prst="roundRect">
              <a:avLst>
                <a:gd fmla="val 10000" name="adj"/>
              </a:avLst>
            </a:pr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4"/>
            <p:cNvSpPr/>
            <p:nvPr/>
          </p:nvSpPr>
          <p:spPr>
            <a:xfrm>
              <a:off x="264052" y="198125"/>
              <a:ext cx="480095" cy="480095"/>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4"/>
            <p:cNvSpPr/>
            <p:nvPr/>
          </p:nvSpPr>
          <p:spPr>
            <a:xfrm>
              <a:off x="1008200" y="1722"/>
              <a:ext cx="4262299" cy="87290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4"/>
            <p:cNvSpPr txBox="1"/>
            <p:nvPr/>
          </p:nvSpPr>
          <p:spPr>
            <a:xfrm>
              <a:off x="1008200" y="1722"/>
              <a:ext cx="4262299" cy="872901"/>
            </a:xfrm>
            <a:prstGeom prst="rect">
              <a:avLst/>
            </a:prstGeom>
            <a:noFill/>
            <a:ln>
              <a:noFill/>
            </a:ln>
          </p:spPr>
          <p:txBody>
            <a:bodyPr anchorCtr="0" anchor="ctr" bIns="92375" lIns="92375" spcFirstLastPara="1" rIns="92375" wrap="square" tIns="92375">
              <a:noAutofit/>
            </a:bodyPr>
            <a:lstStyle/>
            <a:p>
              <a:pPr indent="0" lvl="0" marL="0" marR="0" rtl="0" algn="l">
                <a:lnSpc>
                  <a:spcPct val="100000"/>
                </a:lnSpc>
                <a:spcBef>
                  <a:spcPts val="0"/>
                </a:spcBef>
                <a:spcAft>
                  <a:spcPts val="0"/>
                </a:spcAft>
                <a:buClr>
                  <a:schemeClr val="dk1"/>
                </a:buClr>
                <a:buSzPts val="2200"/>
                <a:buFont typeface="Palatino Linotype"/>
                <a:buNone/>
              </a:pPr>
              <a:r>
                <a:rPr lang="en-US" sz="2200">
                  <a:solidFill>
                    <a:schemeClr val="dk1"/>
                  </a:solidFill>
                  <a:latin typeface="Palatino Linotype"/>
                  <a:ea typeface="Palatino Linotype"/>
                  <a:cs typeface="Palatino Linotype"/>
                  <a:sym typeface="Palatino Linotype"/>
                </a:rPr>
                <a:t>Ring Doorbell</a:t>
              </a:r>
              <a:endParaRPr/>
            </a:p>
          </p:txBody>
        </p:sp>
        <p:sp>
          <p:nvSpPr>
            <p:cNvPr id="309" name="Google Shape;309;p14"/>
            <p:cNvSpPr/>
            <p:nvPr/>
          </p:nvSpPr>
          <p:spPr>
            <a:xfrm>
              <a:off x="0" y="1092848"/>
              <a:ext cx="5270500" cy="872901"/>
            </a:xfrm>
            <a:prstGeom prst="roundRect">
              <a:avLst>
                <a:gd fmla="val 10000" name="adj"/>
              </a:avLst>
            </a:pr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4"/>
            <p:cNvSpPr/>
            <p:nvPr/>
          </p:nvSpPr>
          <p:spPr>
            <a:xfrm>
              <a:off x="264052" y="1289251"/>
              <a:ext cx="480095" cy="480095"/>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4"/>
            <p:cNvSpPr/>
            <p:nvPr/>
          </p:nvSpPr>
          <p:spPr>
            <a:xfrm>
              <a:off x="1008200" y="1092848"/>
              <a:ext cx="4262299" cy="87290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4"/>
            <p:cNvSpPr txBox="1"/>
            <p:nvPr/>
          </p:nvSpPr>
          <p:spPr>
            <a:xfrm>
              <a:off x="1008200" y="1092848"/>
              <a:ext cx="4262299" cy="872901"/>
            </a:xfrm>
            <a:prstGeom prst="rect">
              <a:avLst/>
            </a:prstGeom>
            <a:noFill/>
            <a:ln>
              <a:noFill/>
            </a:ln>
          </p:spPr>
          <p:txBody>
            <a:bodyPr anchorCtr="0" anchor="ctr" bIns="92375" lIns="92375" spcFirstLastPara="1" rIns="92375" wrap="square" tIns="92375">
              <a:noAutofit/>
            </a:bodyPr>
            <a:lstStyle/>
            <a:p>
              <a:pPr indent="0" lvl="0" marL="0" marR="0" rtl="0" algn="l">
                <a:lnSpc>
                  <a:spcPct val="100000"/>
                </a:lnSpc>
                <a:spcBef>
                  <a:spcPts val="0"/>
                </a:spcBef>
                <a:spcAft>
                  <a:spcPts val="0"/>
                </a:spcAft>
                <a:buClr>
                  <a:schemeClr val="dk1"/>
                </a:buClr>
                <a:buSzPts val="2200"/>
                <a:buFont typeface="Palatino Linotype"/>
                <a:buNone/>
              </a:pPr>
              <a:r>
                <a:rPr lang="en-US" sz="2200">
                  <a:solidFill>
                    <a:schemeClr val="dk1"/>
                  </a:solidFill>
                  <a:latin typeface="Palatino Linotype"/>
                  <a:ea typeface="Palatino Linotype"/>
                  <a:cs typeface="Palatino Linotype"/>
                  <a:sym typeface="Palatino Linotype"/>
                </a:rPr>
                <a:t>MyQ</a:t>
              </a:r>
              <a:endParaRPr/>
            </a:p>
          </p:txBody>
        </p:sp>
        <p:sp>
          <p:nvSpPr>
            <p:cNvPr id="313" name="Google Shape;313;p14"/>
            <p:cNvSpPr/>
            <p:nvPr/>
          </p:nvSpPr>
          <p:spPr>
            <a:xfrm>
              <a:off x="0" y="2183975"/>
              <a:ext cx="5270500" cy="872901"/>
            </a:xfrm>
            <a:prstGeom prst="roundRect">
              <a:avLst>
                <a:gd fmla="val 10000" name="adj"/>
              </a:avLst>
            </a:pr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4"/>
            <p:cNvSpPr/>
            <p:nvPr/>
          </p:nvSpPr>
          <p:spPr>
            <a:xfrm>
              <a:off x="264052" y="2380377"/>
              <a:ext cx="480095" cy="480095"/>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4"/>
            <p:cNvSpPr/>
            <p:nvPr/>
          </p:nvSpPr>
          <p:spPr>
            <a:xfrm>
              <a:off x="1008200" y="2183975"/>
              <a:ext cx="4262299" cy="87290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4"/>
            <p:cNvSpPr txBox="1"/>
            <p:nvPr/>
          </p:nvSpPr>
          <p:spPr>
            <a:xfrm>
              <a:off x="1008200" y="2183975"/>
              <a:ext cx="4262299" cy="872901"/>
            </a:xfrm>
            <a:prstGeom prst="rect">
              <a:avLst/>
            </a:prstGeom>
            <a:noFill/>
            <a:ln>
              <a:noFill/>
            </a:ln>
          </p:spPr>
          <p:txBody>
            <a:bodyPr anchorCtr="0" anchor="ctr" bIns="92375" lIns="92375" spcFirstLastPara="1" rIns="92375" wrap="square" tIns="92375">
              <a:noAutofit/>
            </a:bodyPr>
            <a:lstStyle/>
            <a:p>
              <a:pPr indent="0" lvl="0" marL="0" marR="0" rtl="0" algn="l">
                <a:lnSpc>
                  <a:spcPct val="100000"/>
                </a:lnSpc>
                <a:spcBef>
                  <a:spcPts val="0"/>
                </a:spcBef>
                <a:spcAft>
                  <a:spcPts val="0"/>
                </a:spcAft>
                <a:buClr>
                  <a:schemeClr val="dk1"/>
                </a:buClr>
                <a:buSzPts val="2200"/>
                <a:buFont typeface="Palatino Linotype"/>
                <a:buNone/>
              </a:pPr>
              <a:r>
                <a:rPr lang="en-US" sz="2200">
                  <a:solidFill>
                    <a:schemeClr val="dk1"/>
                  </a:solidFill>
                  <a:latin typeface="Palatino Linotype"/>
                  <a:ea typeface="Palatino Linotype"/>
                  <a:cs typeface="Palatino Linotype"/>
                  <a:sym typeface="Palatino Linotype"/>
                </a:rPr>
                <a:t>Life360</a:t>
              </a:r>
              <a:endParaRPr/>
            </a:p>
          </p:txBody>
        </p:sp>
        <p:sp>
          <p:nvSpPr>
            <p:cNvPr id="317" name="Google Shape;317;p14"/>
            <p:cNvSpPr/>
            <p:nvPr/>
          </p:nvSpPr>
          <p:spPr>
            <a:xfrm>
              <a:off x="0" y="3275101"/>
              <a:ext cx="5270500" cy="872901"/>
            </a:xfrm>
            <a:prstGeom prst="roundRect">
              <a:avLst>
                <a:gd fmla="val 10000" name="adj"/>
              </a:avLst>
            </a:pr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4"/>
            <p:cNvSpPr/>
            <p:nvPr/>
          </p:nvSpPr>
          <p:spPr>
            <a:xfrm>
              <a:off x="264052" y="3471504"/>
              <a:ext cx="480095" cy="480095"/>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4"/>
            <p:cNvSpPr/>
            <p:nvPr/>
          </p:nvSpPr>
          <p:spPr>
            <a:xfrm>
              <a:off x="1008200" y="3275101"/>
              <a:ext cx="4262299" cy="87290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4"/>
            <p:cNvSpPr txBox="1"/>
            <p:nvPr/>
          </p:nvSpPr>
          <p:spPr>
            <a:xfrm>
              <a:off x="1008200" y="3275101"/>
              <a:ext cx="4262299" cy="872901"/>
            </a:xfrm>
            <a:prstGeom prst="rect">
              <a:avLst/>
            </a:prstGeom>
            <a:noFill/>
            <a:ln>
              <a:noFill/>
            </a:ln>
          </p:spPr>
          <p:txBody>
            <a:bodyPr anchorCtr="0" anchor="ctr" bIns="92375" lIns="92375" spcFirstLastPara="1" rIns="92375" wrap="square" tIns="92375">
              <a:noAutofit/>
            </a:bodyPr>
            <a:lstStyle/>
            <a:p>
              <a:pPr indent="0" lvl="0" marL="0" marR="0" rtl="0" algn="l">
                <a:lnSpc>
                  <a:spcPct val="100000"/>
                </a:lnSpc>
                <a:spcBef>
                  <a:spcPts val="0"/>
                </a:spcBef>
                <a:spcAft>
                  <a:spcPts val="0"/>
                </a:spcAft>
                <a:buClr>
                  <a:schemeClr val="dk1"/>
                </a:buClr>
                <a:buSzPts val="2200"/>
                <a:buFont typeface="Palatino Linotype"/>
                <a:buNone/>
              </a:pPr>
              <a:r>
                <a:rPr lang="en-US" sz="2200">
                  <a:solidFill>
                    <a:schemeClr val="dk1"/>
                  </a:solidFill>
                  <a:latin typeface="Palatino Linotype"/>
                  <a:ea typeface="Palatino Linotype"/>
                  <a:cs typeface="Palatino Linotype"/>
                  <a:sym typeface="Palatino Linotype"/>
                </a:rPr>
                <a:t>AirTag Insoles</a:t>
              </a:r>
              <a:endParaRPr sz="2200">
                <a:solidFill>
                  <a:schemeClr val="dk1"/>
                </a:solidFill>
                <a:latin typeface="Calibri"/>
                <a:ea typeface="Calibri"/>
                <a:cs typeface="Calibri"/>
                <a:sym typeface="Calibri"/>
              </a:endParaRPr>
            </a:p>
          </p:txBody>
        </p:sp>
      </p:grpSp>
      <p:sp>
        <p:nvSpPr>
          <p:cNvPr id="321" name="Google Shape;321;p14"/>
          <p:cNvSpPr txBox="1"/>
          <p:nvPr/>
        </p:nvSpPr>
        <p:spPr>
          <a:xfrm>
            <a:off x="836612" y="1951672"/>
            <a:ext cx="4362450" cy="3693319"/>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6BB245"/>
              </a:buClr>
              <a:buSzPts val="2400"/>
              <a:buFont typeface="Noto Sans Symbols"/>
              <a:buChar char="▪"/>
            </a:pPr>
            <a:r>
              <a:rPr lang="en-US" sz="2400">
                <a:solidFill>
                  <a:srgbClr val="666666"/>
                </a:solidFill>
                <a:latin typeface="Palatino Linotype"/>
                <a:ea typeface="Palatino Linotype"/>
                <a:cs typeface="Palatino Linotype"/>
                <a:sym typeface="Palatino Linotype"/>
              </a:rPr>
              <a:t>Assistive technology supported: </a:t>
            </a:r>
            <a:endParaRPr/>
          </a:p>
          <a:p>
            <a:pPr indent="-342900" lvl="1" marL="800100" marR="0" rtl="0" algn="l">
              <a:spcBef>
                <a:spcPts val="0"/>
              </a:spcBef>
              <a:spcAft>
                <a:spcPts val="0"/>
              </a:spcAft>
              <a:buClr>
                <a:srgbClr val="6BB245"/>
              </a:buClr>
              <a:buSzPts val="2400"/>
              <a:buFont typeface="Noto Sans Symbols"/>
              <a:buChar char="▪"/>
            </a:pPr>
            <a:r>
              <a:rPr b="0" i="0" lang="en-US" sz="2400" u="none" cap="none" strike="noStrike">
                <a:solidFill>
                  <a:srgbClr val="666666"/>
                </a:solidFill>
                <a:latin typeface="Palatino Linotype"/>
                <a:ea typeface="Palatino Linotype"/>
                <a:cs typeface="Palatino Linotype"/>
                <a:sym typeface="Palatino Linotype"/>
              </a:rPr>
              <a:t>Promote increased independence </a:t>
            </a:r>
            <a:endParaRPr/>
          </a:p>
          <a:p>
            <a:pPr indent="-342900" lvl="1" marL="800100" marR="0" rtl="0" algn="l">
              <a:spcBef>
                <a:spcPts val="0"/>
              </a:spcBef>
              <a:spcAft>
                <a:spcPts val="0"/>
              </a:spcAft>
              <a:buClr>
                <a:srgbClr val="6BB245"/>
              </a:buClr>
              <a:buSzPts val="2400"/>
              <a:buFont typeface="Noto Sans Symbols"/>
              <a:buChar char="▪"/>
            </a:pPr>
            <a:r>
              <a:rPr b="0" i="0" lang="en-US" sz="2400" u="none" cap="none" strike="noStrike">
                <a:solidFill>
                  <a:srgbClr val="666666"/>
                </a:solidFill>
                <a:latin typeface="Palatino Linotype"/>
                <a:ea typeface="Palatino Linotype"/>
                <a:cs typeface="Palatino Linotype"/>
                <a:sym typeface="Palatino Linotype"/>
              </a:rPr>
              <a:t>Reduce caregiver burden </a:t>
            </a:r>
            <a:endParaRPr/>
          </a:p>
          <a:p>
            <a:pPr indent="-342900" lvl="1" marL="800100" marR="0" rtl="0" algn="l">
              <a:spcBef>
                <a:spcPts val="0"/>
              </a:spcBef>
              <a:spcAft>
                <a:spcPts val="0"/>
              </a:spcAft>
              <a:buClr>
                <a:srgbClr val="6BB245"/>
              </a:buClr>
              <a:buSzPts val="2400"/>
              <a:buFont typeface="Noto Sans Symbols"/>
              <a:buChar char="▪"/>
            </a:pPr>
            <a:r>
              <a:rPr b="0" i="0" lang="en-US" sz="2400" u="none" cap="none" strike="noStrike">
                <a:solidFill>
                  <a:srgbClr val="666666"/>
                </a:solidFill>
                <a:latin typeface="Palatino Linotype"/>
                <a:ea typeface="Palatino Linotype"/>
                <a:cs typeface="Palatino Linotype"/>
                <a:sym typeface="Palatino Linotype"/>
              </a:rPr>
              <a:t>Support monitoring and management of impulsivity </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15"/>
          <p:cNvSpPr txBox="1"/>
          <p:nvPr/>
        </p:nvSpPr>
        <p:spPr>
          <a:xfrm>
            <a:off x="344104" y="278111"/>
            <a:ext cx="6562881" cy="1370760"/>
          </a:xfrm>
          <a:prstGeom prst="rect">
            <a:avLst/>
          </a:prstGeom>
          <a:noFill/>
          <a:ln>
            <a:noFill/>
          </a:ln>
        </p:spPr>
        <p:txBody>
          <a:bodyPr anchorCtr="0" anchor="t" bIns="45700" lIns="91425" spcFirstLastPara="1" rIns="91425" wrap="square" tIns="45700">
            <a:spAutoFit/>
          </a:bodyPr>
          <a:lstStyle/>
          <a:p>
            <a:pPr indent="0" lvl="0" marL="0" marR="0" rtl="0" algn="l">
              <a:lnSpc>
                <a:spcPct val="60909"/>
              </a:lnSpc>
              <a:spcBef>
                <a:spcPts val="0"/>
              </a:spcBef>
              <a:spcAft>
                <a:spcPts val="0"/>
              </a:spcAft>
              <a:buNone/>
            </a:pPr>
            <a:r>
              <a:rPr b="1" lang="en-US" sz="4400">
                <a:solidFill>
                  <a:srgbClr val="666666"/>
                </a:solidFill>
                <a:latin typeface="Palatino Linotype"/>
                <a:ea typeface="Palatino Linotype"/>
                <a:cs typeface="Palatino Linotype"/>
                <a:sym typeface="Palatino Linotype"/>
              </a:rPr>
              <a:t>Environmental Controls</a:t>
            </a:r>
            <a:endParaRPr/>
          </a:p>
          <a:p>
            <a:pPr indent="0" lvl="0" marL="0" marR="0" rtl="0" algn="l">
              <a:lnSpc>
                <a:spcPct val="95714"/>
              </a:lnSpc>
              <a:spcBef>
                <a:spcPts val="1800"/>
              </a:spcBef>
              <a:spcAft>
                <a:spcPts val="0"/>
              </a:spcAft>
              <a:buNone/>
            </a:pPr>
            <a:r>
              <a:rPr b="1" lang="en-US" sz="2800">
                <a:solidFill>
                  <a:srgbClr val="1E5A6F"/>
                </a:solidFill>
                <a:latin typeface="Palatino Linotype"/>
                <a:ea typeface="Palatino Linotype"/>
                <a:cs typeface="Palatino Linotype"/>
                <a:sym typeface="Palatino Linotype"/>
              </a:rPr>
              <a:t>Voice &amp; App Activation Within the Home</a:t>
            </a:r>
            <a:r>
              <a:rPr lang="en-US" sz="2800">
                <a:solidFill>
                  <a:srgbClr val="1E5A6F"/>
                </a:solidFill>
                <a:latin typeface="Arial"/>
                <a:ea typeface="Arial"/>
                <a:cs typeface="Arial"/>
                <a:sym typeface="Arial"/>
              </a:rPr>
              <a:t> </a:t>
            </a:r>
            <a:endParaRPr/>
          </a:p>
        </p:txBody>
      </p:sp>
      <p:sp>
        <p:nvSpPr>
          <p:cNvPr id="328" name="Google Shape;328;p15"/>
          <p:cNvSpPr txBox="1"/>
          <p:nvPr/>
        </p:nvSpPr>
        <p:spPr>
          <a:xfrm>
            <a:off x="364938" y="1758599"/>
            <a:ext cx="5578661" cy="4985980"/>
          </a:xfrm>
          <a:prstGeom prst="rect">
            <a:avLst/>
          </a:prstGeom>
          <a:noFill/>
          <a:ln>
            <a:noFill/>
          </a:ln>
        </p:spPr>
        <p:txBody>
          <a:bodyPr anchorCtr="0" anchor="t" bIns="45700" lIns="91425" spcFirstLastPara="1" rIns="91425" wrap="square" tIns="45700">
            <a:spAutoFit/>
          </a:bodyPr>
          <a:lstStyle/>
          <a:p>
            <a:pPr indent="-251459" lvl="0" marL="251459" marR="0" rtl="0" algn="l">
              <a:spcBef>
                <a:spcPts val="0"/>
              </a:spcBef>
              <a:spcAft>
                <a:spcPts val="0"/>
              </a:spcAft>
              <a:buClr>
                <a:schemeClr val="accent6"/>
              </a:buClr>
              <a:buSzPts val="2200"/>
              <a:buFont typeface="Noto Sans Symbols"/>
              <a:buChar char="▪"/>
            </a:pPr>
            <a:r>
              <a:rPr lang="en-US" sz="2200">
                <a:solidFill>
                  <a:srgbClr val="666666"/>
                </a:solidFill>
                <a:latin typeface="Palatino Linotype"/>
                <a:ea typeface="Palatino Linotype"/>
                <a:cs typeface="Palatino Linotype"/>
                <a:sym typeface="Palatino Linotype"/>
              </a:rPr>
              <a:t>Lighting Controls </a:t>
            </a:r>
            <a:endParaRPr sz="2200">
              <a:solidFill>
                <a:schemeClr val="dk1"/>
              </a:solidFill>
              <a:latin typeface="Calibri"/>
              <a:ea typeface="Calibri"/>
              <a:cs typeface="Calibri"/>
              <a:sym typeface="Calibri"/>
            </a:endParaRPr>
          </a:p>
          <a:p>
            <a:pPr indent="-342900" lvl="1" marL="708660" marR="0" rtl="0" algn="l">
              <a:spcBef>
                <a:spcPts val="300"/>
              </a:spcBef>
              <a:spcAft>
                <a:spcPts val="0"/>
              </a:spcAft>
              <a:buClr>
                <a:schemeClr val="accent6"/>
              </a:buClr>
              <a:buSzPts val="2200"/>
              <a:buFont typeface="Noto Sans Symbols"/>
              <a:buChar char="▪"/>
            </a:pPr>
            <a:r>
              <a:rPr b="0" i="0" lang="en-US" sz="2200" u="none" cap="none" strike="noStrike">
                <a:solidFill>
                  <a:srgbClr val="666666"/>
                </a:solidFill>
                <a:latin typeface="Palatino Linotype"/>
                <a:ea typeface="Palatino Linotype"/>
                <a:cs typeface="Palatino Linotype"/>
                <a:sym typeface="Palatino Linotype"/>
              </a:rPr>
              <a:t>Smart plugs</a:t>
            </a:r>
            <a:endParaRPr/>
          </a:p>
          <a:p>
            <a:pPr indent="-342900" lvl="1" marL="708660" marR="0" rtl="0" algn="l">
              <a:spcBef>
                <a:spcPts val="300"/>
              </a:spcBef>
              <a:spcAft>
                <a:spcPts val="0"/>
              </a:spcAft>
              <a:buClr>
                <a:schemeClr val="accent6"/>
              </a:buClr>
              <a:buSzPts val="2200"/>
              <a:buFont typeface="Noto Sans Symbols"/>
              <a:buChar char="▪"/>
            </a:pPr>
            <a:r>
              <a:rPr b="0" i="0" lang="en-US" sz="2200" u="none" cap="none" strike="noStrike">
                <a:solidFill>
                  <a:srgbClr val="666666"/>
                </a:solidFill>
                <a:latin typeface="Palatino Linotype"/>
                <a:ea typeface="Palatino Linotype"/>
                <a:cs typeface="Palatino Linotype"/>
                <a:sym typeface="Palatino Linotype"/>
              </a:rPr>
              <a:t>Smart bulbs</a:t>
            </a:r>
            <a:endParaRPr/>
          </a:p>
          <a:p>
            <a:pPr indent="-342900" lvl="1" marL="708660" marR="0" rtl="0" algn="l">
              <a:spcBef>
                <a:spcPts val="300"/>
              </a:spcBef>
              <a:spcAft>
                <a:spcPts val="0"/>
              </a:spcAft>
              <a:buClr>
                <a:schemeClr val="accent6"/>
              </a:buClr>
              <a:buSzPts val="2200"/>
              <a:buFont typeface="Noto Sans Symbols"/>
              <a:buChar char="▪"/>
            </a:pPr>
            <a:r>
              <a:rPr b="0" i="0" lang="en-US" sz="2200" u="none" cap="none" strike="noStrike">
                <a:solidFill>
                  <a:srgbClr val="666666"/>
                </a:solidFill>
                <a:latin typeface="Palatino Linotype"/>
                <a:ea typeface="Palatino Linotype"/>
                <a:cs typeface="Palatino Linotype"/>
                <a:sym typeface="Palatino Linotype"/>
              </a:rPr>
              <a:t>Smart switches</a:t>
            </a:r>
            <a:endParaRPr/>
          </a:p>
          <a:p>
            <a:pPr indent="-251459" lvl="0" marL="251459" marR="0" rtl="0" algn="l">
              <a:spcBef>
                <a:spcPts val="300"/>
              </a:spcBef>
              <a:spcAft>
                <a:spcPts val="0"/>
              </a:spcAft>
              <a:buClr>
                <a:schemeClr val="accent6"/>
              </a:buClr>
              <a:buSzPts val="2200"/>
              <a:buFont typeface="Noto Sans Symbols"/>
              <a:buChar char="▪"/>
            </a:pPr>
            <a:r>
              <a:rPr lang="en-US" sz="2200">
                <a:solidFill>
                  <a:srgbClr val="666666"/>
                </a:solidFill>
                <a:latin typeface="Palatino Linotype"/>
                <a:ea typeface="Palatino Linotype"/>
                <a:cs typeface="Palatino Linotype"/>
                <a:sym typeface="Palatino Linotype"/>
              </a:rPr>
              <a:t>Curtain/Shade Controls</a:t>
            </a:r>
            <a:endParaRPr/>
          </a:p>
          <a:p>
            <a:pPr indent="-342900" lvl="1" marL="708660" marR="0" rtl="0" algn="l">
              <a:spcBef>
                <a:spcPts val="300"/>
              </a:spcBef>
              <a:spcAft>
                <a:spcPts val="0"/>
              </a:spcAft>
              <a:buClr>
                <a:schemeClr val="accent6"/>
              </a:buClr>
              <a:buSzPts val="2200"/>
              <a:buFont typeface="Noto Sans Symbols"/>
              <a:buChar char="▪"/>
            </a:pPr>
            <a:r>
              <a:rPr b="0" i="0" lang="en-US" sz="2200" u="none" cap="none" strike="noStrike">
                <a:solidFill>
                  <a:srgbClr val="666666"/>
                </a:solidFill>
                <a:latin typeface="Palatino Linotype"/>
                <a:ea typeface="Palatino Linotype"/>
                <a:cs typeface="Palatino Linotype"/>
                <a:sym typeface="Palatino Linotype"/>
              </a:rPr>
              <a:t>Bluetooth </a:t>
            </a:r>
            <a:endParaRPr/>
          </a:p>
          <a:p>
            <a:pPr indent="-251459" lvl="0" marL="251459" marR="0" rtl="0" algn="l">
              <a:spcBef>
                <a:spcPts val="300"/>
              </a:spcBef>
              <a:spcAft>
                <a:spcPts val="0"/>
              </a:spcAft>
              <a:buClr>
                <a:schemeClr val="accent6"/>
              </a:buClr>
              <a:buSzPts val="2200"/>
              <a:buFont typeface="Noto Sans Symbols"/>
              <a:buChar char="▪"/>
            </a:pPr>
            <a:r>
              <a:rPr lang="en-US" sz="2200">
                <a:solidFill>
                  <a:srgbClr val="666666"/>
                </a:solidFill>
                <a:latin typeface="Palatino Linotype"/>
                <a:ea typeface="Palatino Linotype"/>
                <a:cs typeface="Palatino Linotype"/>
                <a:sym typeface="Palatino Linotype"/>
              </a:rPr>
              <a:t>Door Operators</a:t>
            </a:r>
            <a:endParaRPr/>
          </a:p>
          <a:p>
            <a:pPr indent="-251459" lvl="0" marL="251459" marR="0" rtl="0" algn="l">
              <a:spcBef>
                <a:spcPts val="300"/>
              </a:spcBef>
              <a:spcAft>
                <a:spcPts val="0"/>
              </a:spcAft>
              <a:buClr>
                <a:schemeClr val="accent6"/>
              </a:buClr>
              <a:buSzPts val="2200"/>
              <a:buFont typeface="Noto Sans Symbols"/>
              <a:buChar char="▪"/>
            </a:pPr>
            <a:r>
              <a:rPr lang="en-US" sz="2200">
                <a:solidFill>
                  <a:srgbClr val="666666"/>
                </a:solidFill>
                <a:latin typeface="Palatino Linotype"/>
                <a:ea typeface="Palatino Linotype"/>
                <a:cs typeface="Palatino Linotype"/>
                <a:sym typeface="Palatino Linotype"/>
              </a:rPr>
              <a:t>Voice and/or App controlled</a:t>
            </a:r>
            <a:endParaRPr sz="2200">
              <a:solidFill>
                <a:srgbClr val="000000"/>
              </a:solidFill>
              <a:latin typeface="Palatino Linotype"/>
              <a:ea typeface="Palatino Linotype"/>
              <a:cs typeface="Palatino Linotype"/>
              <a:sym typeface="Palatino Linotype"/>
            </a:endParaRPr>
          </a:p>
          <a:p>
            <a:pPr indent="-251459" lvl="0" marL="251459" marR="0" rtl="0" algn="l">
              <a:spcBef>
                <a:spcPts val="300"/>
              </a:spcBef>
              <a:spcAft>
                <a:spcPts val="0"/>
              </a:spcAft>
              <a:buClr>
                <a:srgbClr val="6BB245"/>
              </a:buClr>
              <a:buSzPts val="2200"/>
              <a:buFont typeface="Noto Sans Symbols"/>
              <a:buChar char="▪"/>
            </a:pPr>
            <a:r>
              <a:rPr lang="en-US" sz="2200">
                <a:solidFill>
                  <a:schemeClr val="dk2"/>
                </a:solidFill>
                <a:latin typeface="Arial"/>
                <a:ea typeface="Arial"/>
                <a:cs typeface="Arial"/>
                <a:sym typeface="Arial"/>
              </a:rPr>
              <a:t> </a:t>
            </a:r>
            <a:r>
              <a:rPr lang="en-US" sz="2200">
                <a:solidFill>
                  <a:srgbClr val="666666"/>
                </a:solidFill>
                <a:latin typeface="Palatino Linotype"/>
                <a:ea typeface="Palatino Linotype"/>
                <a:cs typeface="Palatino Linotype"/>
                <a:sym typeface="Palatino Linotype"/>
              </a:rPr>
              <a:t>Climate Controls</a:t>
            </a:r>
            <a:endParaRPr sz="2200">
              <a:solidFill>
                <a:srgbClr val="000000"/>
              </a:solidFill>
              <a:latin typeface="Palatino Linotype"/>
              <a:ea typeface="Palatino Linotype"/>
              <a:cs typeface="Palatino Linotype"/>
              <a:sym typeface="Palatino Linotype"/>
            </a:endParaRPr>
          </a:p>
          <a:p>
            <a:pPr indent="-342900" lvl="1" marL="708660" marR="0" rtl="0" algn="l">
              <a:spcBef>
                <a:spcPts val="300"/>
              </a:spcBef>
              <a:spcAft>
                <a:spcPts val="0"/>
              </a:spcAft>
              <a:buClr>
                <a:srgbClr val="6BB245"/>
              </a:buClr>
              <a:buSzPts val="2200"/>
              <a:buFont typeface="Noto Sans Symbols"/>
              <a:buChar char="▪"/>
            </a:pPr>
            <a:r>
              <a:rPr b="0" i="0" lang="en-US" sz="2200" u="none" cap="none" strike="noStrike">
                <a:solidFill>
                  <a:srgbClr val="666666"/>
                </a:solidFill>
                <a:latin typeface="Palatino Linotype"/>
                <a:ea typeface="Palatino Linotype"/>
                <a:cs typeface="Palatino Linotype"/>
                <a:sym typeface="Palatino Linotype"/>
              </a:rPr>
              <a:t>Voice &amp; App controlled</a:t>
            </a:r>
            <a:endParaRPr b="0" i="0" sz="2200" u="none" cap="none" strike="noStrike">
              <a:solidFill>
                <a:srgbClr val="000000"/>
              </a:solidFill>
              <a:latin typeface="Palatino Linotype"/>
              <a:ea typeface="Palatino Linotype"/>
              <a:cs typeface="Palatino Linotype"/>
              <a:sym typeface="Palatino Linotype"/>
            </a:endParaRPr>
          </a:p>
          <a:p>
            <a:pPr indent="-251459" lvl="0" marL="251459" marR="0" rtl="0" algn="l">
              <a:spcBef>
                <a:spcPts val="300"/>
              </a:spcBef>
              <a:spcAft>
                <a:spcPts val="0"/>
              </a:spcAft>
              <a:buClr>
                <a:srgbClr val="6BB245"/>
              </a:buClr>
              <a:buSzPts val="2200"/>
              <a:buFont typeface="Noto Sans Symbols"/>
              <a:buChar char="▪"/>
            </a:pPr>
            <a:r>
              <a:rPr lang="en-US" sz="2200">
                <a:solidFill>
                  <a:srgbClr val="666666"/>
                </a:solidFill>
                <a:latin typeface="Palatino Linotype"/>
                <a:ea typeface="Palatino Linotype"/>
                <a:cs typeface="Palatino Linotype"/>
                <a:sym typeface="Palatino Linotype"/>
              </a:rPr>
              <a:t>TV Controls</a:t>
            </a:r>
            <a:endParaRPr sz="2200">
              <a:solidFill>
                <a:srgbClr val="000000"/>
              </a:solidFill>
              <a:latin typeface="Palatino Linotype"/>
              <a:ea typeface="Palatino Linotype"/>
              <a:cs typeface="Palatino Linotype"/>
              <a:sym typeface="Palatino Linotype"/>
            </a:endParaRPr>
          </a:p>
          <a:p>
            <a:pPr indent="-457200" lvl="1" marL="822960" marR="0" rtl="0" algn="l">
              <a:spcBef>
                <a:spcPts val="300"/>
              </a:spcBef>
              <a:spcAft>
                <a:spcPts val="0"/>
              </a:spcAft>
              <a:buClr>
                <a:srgbClr val="6BB245"/>
              </a:buClr>
              <a:buSzPts val="2200"/>
              <a:buFont typeface="Noto Sans Symbols"/>
              <a:buChar char="▪"/>
            </a:pPr>
            <a:r>
              <a:rPr b="0" i="0" lang="en-US" sz="2200" u="none" cap="none" strike="noStrike">
                <a:solidFill>
                  <a:srgbClr val="666666"/>
                </a:solidFill>
                <a:latin typeface="Palatino Linotype"/>
                <a:ea typeface="Palatino Linotype"/>
                <a:cs typeface="Palatino Linotype"/>
                <a:sym typeface="Palatino Linotype"/>
              </a:rPr>
              <a:t>Voice &amp; App controls</a:t>
            </a:r>
            <a:endParaRPr/>
          </a:p>
          <a:p>
            <a:pPr indent="-133350" lvl="1" marL="651510" marR="0" rtl="0" algn="l">
              <a:spcBef>
                <a:spcPts val="300"/>
              </a:spcBef>
              <a:spcAft>
                <a:spcPts val="0"/>
              </a:spcAft>
              <a:buClr>
                <a:schemeClr val="dk1"/>
              </a:buClr>
              <a:buSzPts val="2400"/>
              <a:buFont typeface="Calibri"/>
              <a:buNone/>
            </a:pPr>
            <a:r>
              <a:t/>
            </a:r>
            <a:endParaRPr b="0" i="0" sz="2400" u="none" cap="none" strike="noStrike">
              <a:solidFill>
                <a:srgbClr val="666666"/>
              </a:solidFill>
              <a:latin typeface="Palatino Linotype"/>
              <a:ea typeface="Palatino Linotype"/>
              <a:cs typeface="Palatino Linotype"/>
              <a:sym typeface="Palatino Linotype"/>
            </a:endParaRPr>
          </a:p>
        </p:txBody>
      </p:sp>
      <p:pic>
        <p:nvPicPr>
          <p:cNvPr descr="A light bulb with a colorful light&#10;&#10;AI-generated content may be incorrect." id="329" name="Google Shape;329;p15"/>
          <p:cNvPicPr preferRelativeResize="0"/>
          <p:nvPr/>
        </p:nvPicPr>
        <p:blipFill rotWithShape="1">
          <a:blip r:embed="rId3">
            <a:alphaModFix/>
          </a:blip>
          <a:srcRect b="0" l="0" r="0" t="0"/>
          <a:stretch/>
        </p:blipFill>
        <p:spPr>
          <a:xfrm>
            <a:off x="8852966" y="575708"/>
            <a:ext cx="2811869" cy="2811869"/>
          </a:xfrm>
          <a:prstGeom prst="rect">
            <a:avLst/>
          </a:prstGeom>
          <a:noFill/>
          <a:ln>
            <a:noFill/>
          </a:ln>
        </p:spPr>
      </p:pic>
      <p:pic>
        <p:nvPicPr>
          <p:cNvPr descr="A white electrical outlet with a black background&#10;&#10;AI-generated content may be incorrect." id="330" name="Google Shape;330;p15"/>
          <p:cNvPicPr preferRelativeResize="0"/>
          <p:nvPr/>
        </p:nvPicPr>
        <p:blipFill rotWithShape="1">
          <a:blip r:embed="rId4">
            <a:alphaModFix/>
          </a:blip>
          <a:srcRect b="0" l="0" r="0" t="0"/>
          <a:stretch/>
        </p:blipFill>
        <p:spPr>
          <a:xfrm>
            <a:off x="8999548" y="3755942"/>
            <a:ext cx="2301506" cy="2301506"/>
          </a:xfrm>
          <a:prstGeom prst="rect">
            <a:avLst/>
          </a:prstGeom>
          <a:noFill/>
          <a:ln>
            <a:noFill/>
          </a:ln>
        </p:spPr>
      </p:pic>
      <p:pic>
        <p:nvPicPr>
          <p:cNvPr descr="A white object with two handles&#10;&#10;AI-generated content may be incorrect." id="331" name="Google Shape;331;p15"/>
          <p:cNvPicPr preferRelativeResize="0"/>
          <p:nvPr/>
        </p:nvPicPr>
        <p:blipFill rotWithShape="1">
          <a:blip r:embed="rId5">
            <a:alphaModFix/>
          </a:blip>
          <a:srcRect b="0" l="0" r="0" t="0"/>
          <a:stretch/>
        </p:blipFill>
        <p:spPr>
          <a:xfrm>
            <a:off x="6019013" y="3830016"/>
            <a:ext cx="2153358" cy="2153358"/>
          </a:xfrm>
          <a:prstGeom prst="rect">
            <a:avLst/>
          </a:prstGeom>
          <a:noFill/>
          <a:ln>
            <a:noFill/>
          </a:ln>
        </p:spPr>
      </p:pic>
      <p:sp>
        <p:nvSpPr>
          <p:cNvPr id="332" name="Google Shape;332;p15"/>
          <p:cNvSpPr txBox="1"/>
          <p:nvPr/>
        </p:nvSpPr>
        <p:spPr>
          <a:xfrm>
            <a:off x="5453182" y="3356619"/>
            <a:ext cx="3487413"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2"/>
                </a:solidFill>
                <a:latin typeface="Palatino Linotype"/>
                <a:ea typeface="Palatino Linotype"/>
                <a:cs typeface="Palatino Linotype"/>
                <a:sym typeface="Palatino Linotype"/>
              </a:rPr>
              <a:t>Fire TV Cube ($140)</a:t>
            </a:r>
            <a:endParaRPr/>
          </a:p>
          <a:p>
            <a:pPr indent="0" lvl="0" marL="0" marR="0" rtl="0" algn="ctr">
              <a:spcBef>
                <a:spcPts val="0"/>
              </a:spcBef>
              <a:spcAft>
                <a:spcPts val="0"/>
              </a:spcAft>
              <a:buNone/>
            </a:pPr>
            <a:r>
              <a:t/>
            </a:r>
            <a:endParaRPr sz="1800">
              <a:solidFill>
                <a:srgbClr val="1E5A6F"/>
              </a:solidFill>
              <a:latin typeface="Palatino Linotype"/>
              <a:ea typeface="Palatino Linotype"/>
              <a:cs typeface="Palatino Linotype"/>
              <a:sym typeface="Palatino Linotype"/>
            </a:endParaRPr>
          </a:p>
        </p:txBody>
      </p:sp>
      <p:sp>
        <p:nvSpPr>
          <p:cNvPr id="333" name="Google Shape;333;p15"/>
          <p:cNvSpPr txBox="1"/>
          <p:nvPr/>
        </p:nvSpPr>
        <p:spPr>
          <a:xfrm>
            <a:off x="5403204" y="6072147"/>
            <a:ext cx="3384977"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1E5A6F"/>
                </a:solidFill>
                <a:latin typeface="Palatino Linotype"/>
                <a:ea typeface="Palatino Linotype"/>
                <a:cs typeface="Palatino Linotype"/>
                <a:sym typeface="Palatino Linotype"/>
              </a:rPr>
              <a:t>Curtain/Shade Control ($100)</a:t>
            </a:r>
            <a:endParaRPr/>
          </a:p>
        </p:txBody>
      </p:sp>
      <p:sp>
        <p:nvSpPr>
          <p:cNvPr id="334" name="Google Shape;334;p15"/>
          <p:cNvSpPr txBox="1"/>
          <p:nvPr/>
        </p:nvSpPr>
        <p:spPr>
          <a:xfrm>
            <a:off x="8147312" y="6039031"/>
            <a:ext cx="4223176"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1E5A6F"/>
                </a:solidFill>
                <a:latin typeface="Palatino Linotype"/>
                <a:ea typeface="Palatino Linotype"/>
                <a:cs typeface="Palatino Linotype"/>
                <a:sym typeface="Palatino Linotype"/>
              </a:rPr>
              <a:t>Smart Plug ($15-$25)</a:t>
            </a:r>
            <a:endParaRPr/>
          </a:p>
        </p:txBody>
      </p:sp>
      <p:sp>
        <p:nvSpPr>
          <p:cNvPr id="335" name="Google Shape;335;p15"/>
          <p:cNvSpPr txBox="1"/>
          <p:nvPr/>
        </p:nvSpPr>
        <p:spPr>
          <a:xfrm>
            <a:off x="8948947" y="3460684"/>
            <a:ext cx="2715888"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1E5A6F"/>
                </a:solidFill>
                <a:latin typeface="Palatino Linotype"/>
                <a:ea typeface="Palatino Linotype"/>
                <a:cs typeface="Palatino Linotype"/>
                <a:sym typeface="Palatino Linotype"/>
              </a:rPr>
              <a:t>Smart Bulb ($10-$15)</a:t>
            </a:r>
            <a:endParaRPr/>
          </a:p>
        </p:txBody>
      </p:sp>
      <p:pic>
        <p:nvPicPr>
          <p:cNvPr descr="A black cube with blue light&#10;&#10;AI-generated content may be incorrect." id="336" name="Google Shape;336;p15"/>
          <p:cNvPicPr preferRelativeResize="0"/>
          <p:nvPr/>
        </p:nvPicPr>
        <p:blipFill rotWithShape="1">
          <a:blip r:embed="rId6">
            <a:alphaModFix/>
          </a:blip>
          <a:srcRect b="0" l="0" r="0" t="0"/>
          <a:stretch/>
        </p:blipFill>
        <p:spPr>
          <a:xfrm>
            <a:off x="5944982" y="1282653"/>
            <a:ext cx="2381250" cy="221575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16"/>
          <p:cNvSpPr txBox="1"/>
          <p:nvPr/>
        </p:nvSpPr>
        <p:spPr>
          <a:xfrm>
            <a:off x="723900" y="936625"/>
            <a:ext cx="5372100" cy="16002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1" lang="en-US" sz="4800">
                <a:solidFill>
                  <a:srgbClr val="666666"/>
                </a:solidFill>
                <a:latin typeface="Palatino Linotype"/>
                <a:ea typeface="Palatino Linotype"/>
                <a:cs typeface="Palatino Linotype"/>
                <a:sym typeface="Palatino Linotype"/>
              </a:rPr>
              <a:t>Case Study: Reid</a:t>
            </a:r>
            <a:endParaRPr sz="4800">
              <a:solidFill>
                <a:srgbClr val="666666"/>
              </a:solidFill>
              <a:latin typeface="Palatino Linotype"/>
              <a:ea typeface="Palatino Linotype"/>
              <a:cs typeface="Palatino Linotype"/>
              <a:sym typeface="Palatino Linotype"/>
            </a:endParaRPr>
          </a:p>
          <a:p>
            <a:pPr indent="0" lvl="0" marL="0" marR="0" rtl="0" algn="l">
              <a:lnSpc>
                <a:spcPct val="90000"/>
              </a:lnSpc>
              <a:spcBef>
                <a:spcPts val="600"/>
              </a:spcBef>
              <a:spcAft>
                <a:spcPts val="0"/>
              </a:spcAft>
              <a:buNone/>
            </a:pPr>
            <a:r>
              <a:t/>
            </a:r>
            <a:endParaRPr b="1" sz="3200">
              <a:solidFill>
                <a:schemeClr val="dk1"/>
              </a:solidFill>
              <a:latin typeface="Calibri"/>
              <a:ea typeface="Calibri"/>
              <a:cs typeface="Calibri"/>
              <a:sym typeface="Calibri"/>
            </a:endParaRPr>
          </a:p>
          <a:p>
            <a:pPr indent="0" lvl="0" marL="0" marR="0" rtl="0" algn="l">
              <a:lnSpc>
                <a:spcPct val="90000"/>
              </a:lnSpc>
              <a:spcBef>
                <a:spcPts val="600"/>
              </a:spcBef>
              <a:spcAft>
                <a:spcPts val="0"/>
              </a:spcAft>
              <a:buNone/>
            </a:pPr>
            <a:r>
              <a:t/>
            </a:r>
            <a:endParaRPr sz="3200">
              <a:solidFill>
                <a:schemeClr val="dk1"/>
              </a:solidFill>
              <a:latin typeface="Calibri"/>
              <a:ea typeface="Calibri"/>
              <a:cs typeface="Calibri"/>
              <a:sym typeface="Calibri"/>
            </a:endParaRPr>
          </a:p>
        </p:txBody>
      </p:sp>
      <p:grpSp>
        <p:nvGrpSpPr>
          <p:cNvPr id="343" name="Google Shape;343;p16"/>
          <p:cNvGrpSpPr/>
          <p:nvPr/>
        </p:nvGrpSpPr>
        <p:grpSpPr>
          <a:xfrm>
            <a:off x="5983288" y="1738436"/>
            <a:ext cx="5372100" cy="4120902"/>
            <a:chOff x="0" y="1711"/>
            <a:chExt cx="5372100" cy="4120902"/>
          </a:xfrm>
        </p:grpSpPr>
        <p:sp>
          <p:nvSpPr>
            <p:cNvPr id="344" name="Google Shape;344;p16"/>
            <p:cNvSpPr/>
            <p:nvPr/>
          </p:nvSpPr>
          <p:spPr>
            <a:xfrm>
              <a:off x="0" y="1711"/>
              <a:ext cx="5372100" cy="867558"/>
            </a:xfrm>
            <a:prstGeom prst="roundRect">
              <a:avLst>
                <a:gd fmla="val 10000" name="adj"/>
              </a:avLst>
            </a:pr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6"/>
            <p:cNvSpPr/>
            <p:nvPr/>
          </p:nvSpPr>
          <p:spPr>
            <a:xfrm>
              <a:off x="262436" y="196912"/>
              <a:ext cx="477157" cy="477157"/>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6"/>
            <p:cNvSpPr/>
            <p:nvPr/>
          </p:nvSpPr>
          <p:spPr>
            <a:xfrm>
              <a:off x="1002029" y="1711"/>
              <a:ext cx="4370070" cy="86755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6"/>
            <p:cNvSpPr txBox="1"/>
            <p:nvPr/>
          </p:nvSpPr>
          <p:spPr>
            <a:xfrm>
              <a:off x="1002029" y="1711"/>
              <a:ext cx="4370070" cy="867558"/>
            </a:xfrm>
            <a:prstGeom prst="rect">
              <a:avLst/>
            </a:prstGeom>
            <a:noFill/>
            <a:ln>
              <a:noFill/>
            </a:ln>
          </p:spPr>
          <p:txBody>
            <a:bodyPr anchorCtr="0" anchor="ctr" bIns="91800" lIns="91800" spcFirstLastPara="1" rIns="91800" wrap="square" tIns="91800">
              <a:noAutofit/>
            </a:bodyPr>
            <a:lstStyle/>
            <a:p>
              <a:pPr indent="0" lvl="0" marL="0" marR="0" rtl="0" algn="l">
                <a:lnSpc>
                  <a:spcPct val="100000"/>
                </a:lnSpc>
                <a:spcBef>
                  <a:spcPts val="0"/>
                </a:spcBef>
                <a:spcAft>
                  <a:spcPts val="0"/>
                </a:spcAft>
                <a:buClr>
                  <a:schemeClr val="dk1"/>
                </a:buClr>
                <a:buSzPts val="1900"/>
                <a:buFont typeface="Palatino Linotype"/>
                <a:buNone/>
              </a:pPr>
              <a:r>
                <a:rPr lang="en-US" sz="1900">
                  <a:solidFill>
                    <a:schemeClr val="dk1"/>
                  </a:solidFill>
                  <a:latin typeface="Palatino Linotype"/>
                  <a:ea typeface="Palatino Linotype"/>
                  <a:cs typeface="Palatino Linotype"/>
                  <a:sym typeface="Palatino Linotype"/>
                </a:rPr>
                <a:t>Apple Watch</a:t>
              </a:r>
              <a:endParaRPr/>
            </a:p>
          </p:txBody>
        </p:sp>
        <p:sp>
          <p:nvSpPr>
            <p:cNvPr id="348" name="Google Shape;348;p16"/>
            <p:cNvSpPr/>
            <p:nvPr/>
          </p:nvSpPr>
          <p:spPr>
            <a:xfrm>
              <a:off x="0" y="1086159"/>
              <a:ext cx="5372100" cy="867558"/>
            </a:xfrm>
            <a:prstGeom prst="roundRect">
              <a:avLst>
                <a:gd fmla="val 10000" name="adj"/>
              </a:avLst>
            </a:pr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6"/>
            <p:cNvSpPr/>
            <p:nvPr/>
          </p:nvSpPr>
          <p:spPr>
            <a:xfrm>
              <a:off x="262436" y="1281360"/>
              <a:ext cx="477157" cy="477157"/>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6"/>
            <p:cNvSpPr/>
            <p:nvPr/>
          </p:nvSpPr>
          <p:spPr>
            <a:xfrm>
              <a:off x="1002029" y="1086159"/>
              <a:ext cx="4370070" cy="86755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6"/>
            <p:cNvSpPr txBox="1"/>
            <p:nvPr/>
          </p:nvSpPr>
          <p:spPr>
            <a:xfrm>
              <a:off x="1002029" y="1086159"/>
              <a:ext cx="4370070" cy="867558"/>
            </a:xfrm>
            <a:prstGeom prst="rect">
              <a:avLst/>
            </a:prstGeom>
            <a:noFill/>
            <a:ln>
              <a:noFill/>
            </a:ln>
          </p:spPr>
          <p:txBody>
            <a:bodyPr anchorCtr="0" anchor="ctr" bIns="91800" lIns="91800" spcFirstLastPara="1" rIns="91800" wrap="square" tIns="91800">
              <a:noAutofit/>
            </a:bodyPr>
            <a:lstStyle/>
            <a:p>
              <a:pPr indent="0" lvl="0" marL="0" marR="0" rtl="0" algn="l">
                <a:lnSpc>
                  <a:spcPct val="100000"/>
                </a:lnSpc>
                <a:spcBef>
                  <a:spcPts val="0"/>
                </a:spcBef>
                <a:spcAft>
                  <a:spcPts val="0"/>
                </a:spcAft>
                <a:buClr>
                  <a:schemeClr val="dk1"/>
                </a:buClr>
                <a:buSzPts val="1900"/>
                <a:buFont typeface="Palatino Linotype"/>
                <a:buNone/>
              </a:pPr>
              <a:r>
                <a:rPr lang="en-US" sz="1900">
                  <a:solidFill>
                    <a:schemeClr val="dk1"/>
                  </a:solidFill>
                  <a:latin typeface="Palatino Linotype"/>
                  <a:ea typeface="Palatino Linotype"/>
                  <a:cs typeface="Palatino Linotype"/>
                  <a:sym typeface="Palatino Linotype"/>
                </a:rPr>
                <a:t>Echo Dot</a:t>
              </a:r>
              <a:endParaRPr/>
            </a:p>
          </p:txBody>
        </p:sp>
        <p:sp>
          <p:nvSpPr>
            <p:cNvPr id="352" name="Google Shape;352;p16"/>
            <p:cNvSpPr/>
            <p:nvPr/>
          </p:nvSpPr>
          <p:spPr>
            <a:xfrm>
              <a:off x="0" y="2170607"/>
              <a:ext cx="5372100" cy="867558"/>
            </a:xfrm>
            <a:prstGeom prst="roundRect">
              <a:avLst>
                <a:gd fmla="val 10000" name="adj"/>
              </a:avLst>
            </a:pr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6"/>
            <p:cNvSpPr/>
            <p:nvPr/>
          </p:nvSpPr>
          <p:spPr>
            <a:xfrm>
              <a:off x="262436" y="2365807"/>
              <a:ext cx="477157" cy="477157"/>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6"/>
            <p:cNvSpPr/>
            <p:nvPr/>
          </p:nvSpPr>
          <p:spPr>
            <a:xfrm>
              <a:off x="1002029" y="2170607"/>
              <a:ext cx="4370070" cy="86755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6"/>
            <p:cNvSpPr txBox="1"/>
            <p:nvPr/>
          </p:nvSpPr>
          <p:spPr>
            <a:xfrm>
              <a:off x="1002029" y="2170607"/>
              <a:ext cx="4370070" cy="867558"/>
            </a:xfrm>
            <a:prstGeom prst="rect">
              <a:avLst/>
            </a:prstGeom>
            <a:noFill/>
            <a:ln>
              <a:noFill/>
            </a:ln>
          </p:spPr>
          <p:txBody>
            <a:bodyPr anchorCtr="0" anchor="ctr" bIns="91800" lIns="91800" spcFirstLastPara="1" rIns="91800" wrap="square" tIns="91800">
              <a:noAutofit/>
            </a:bodyPr>
            <a:lstStyle/>
            <a:p>
              <a:pPr indent="0" lvl="0" marL="0" marR="0" rtl="0" algn="l">
                <a:lnSpc>
                  <a:spcPct val="100000"/>
                </a:lnSpc>
                <a:spcBef>
                  <a:spcPts val="0"/>
                </a:spcBef>
                <a:spcAft>
                  <a:spcPts val="0"/>
                </a:spcAft>
                <a:buClr>
                  <a:schemeClr val="dk1"/>
                </a:buClr>
                <a:buSzPts val="1900"/>
                <a:buFont typeface="Palatino Linotype"/>
                <a:buNone/>
              </a:pPr>
              <a:r>
                <a:rPr lang="en-US" sz="1900">
                  <a:solidFill>
                    <a:schemeClr val="dk1"/>
                  </a:solidFill>
                  <a:latin typeface="Palatino Linotype"/>
                  <a:ea typeface="Palatino Linotype"/>
                  <a:cs typeface="Palatino Linotype"/>
                  <a:sym typeface="Palatino Linotype"/>
                </a:rPr>
                <a:t>Blink Mini Camera</a:t>
              </a:r>
              <a:endParaRPr/>
            </a:p>
          </p:txBody>
        </p:sp>
        <p:sp>
          <p:nvSpPr>
            <p:cNvPr id="356" name="Google Shape;356;p16"/>
            <p:cNvSpPr/>
            <p:nvPr/>
          </p:nvSpPr>
          <p:spPr>
            <a:xfrm>
              <a:off x="0" y="3255055"/>
              <a:ext cx="5372100" cy="867558"/>
            </a:xfrm>
            <a:prstGeom prst="roundRect">
              <a:avLst>
                <a:gd fmla="val 10000" name="adj"/>
              </a:avLst>
            </a:pr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6"/>
            <p:cNvSpPr/>
            <p:nvPr/>
          </p:nvSpPr>
          <p:spPr>
            <a:xfrm>
              <a:off x="262436" y="3450255"/>
              <a:ext cx="477157" cy="477157"/>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6"/>
            <p:cNvSpPr/>
            <p:nvPr/>
          </p:nvSpPr>
          <p:spPr>
            <a:xfrm>
              <a:off x="1002029" y="3255055"/>
              <a:ext cx="4370070" cy="86755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6"/>
            <p:cNvSpPr txBox="1"/>
            <p:nvPr/>
          </p:nvSpPr>
          <p:spPr>
            <a:xfrm>
              <a:off x="1002029" y="3255055"/>
              <a:ext cx="4370070" cy="867558"/>
            </a:xfrm>
            <a:prstGeom prst="rect">
              <a:avLst/>
            </a:prstGeom>
            <a:noFill/>
            <a:ln>
              <a:noFill/>
            </a:ln>
          </p:spPr>
          <p:txBody>
            <a:bodyPr anchorCtr="0" anchor="ctr" bIns="91800" lIns="91800" spcFirstLastPara="1" rIns="91800" wrap="square" tIns="91800">
              <a:noAutofit/>
            </a:bodyPr>
            <a:lstStyle/>
            <a:p>
              <a:pPr indent="0" lvl="0" marL="0" marR="0" rtl="0" algn="l">
                <a:lnSpc>
                  <a:spcPct val="100000"/>
                </a:lnSpc>
                <a:spcBef>
                  <a:spcPts val="0"/>
                </a:spcBef>
                <a:spcAft>
                  <a:spcPts val="0"/>
                </a:spcAft>
                <a:buClr>
                  <a:schemeClr val="dk1"/>
                </a:buClr>
                <a:buSzPts val="1900"/>
                <a:buFont typeface="Palatino Linotype"/>
                <a:buNone/>
              </a:pPr>
              <a:r>
                <a:rPr lang="en-US" sz="1900">
                  <a:solidFill>
                    <a:schemeClr val="dk1"/>
                  </a:solidFill>
                  <a:latin typeface="Palatino Linotype"/>
                  <a:ea typeface="Palatino Linotype"/>
                  <a:cs typeface="Palatino Linotype"/>
                  <a:sym typeface="Palatino Linotype"/>
                </a:rPr>
                <a:t>Speech Assistant Application on phone</a:t>
              </a:r>
              <a:endParaRPr/>
            </a:p>
          </p:txBody>
        </p:sp>
      </p:grpSp>
      <p:sp>
        <p:nvSpPr>
          <p:cNvPr id="360" name="Google Shape;360;p16"/>
          <p:cNvSpPr txBox="1"/>
          <p:nvPr/>
        </p:nvSpPr>
        <p:spPr>
          <a:xfrm>
            <a:off x="836612" y="2057400"/>
            <a:ext cx="4616450" cy="4062651"/>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6BB245"/>
              </a:buClr>
              <a:buSzPts val="2400"/>
              <a:buFont typeface="Noto Sans Symbols"/>
              <a:buChar char="▪"/>
            </a:pPr>
            <a:r>
              <a:rPr lang="en-US" sz="2400">
                <a:solidFill>
                  <a:srgbClr val="666666"/>
                </a:solidFill>
                <a:latin typeface="Palatino Linotype"/>
                <a:ea typeface="Palatino Linotype"/>
                <a:cs typeface="Palatino Linotype"/>
                <a:sym typeface="Palatino Linotype"/>
              </a:rPr>
              <a:t>Assistive technology supported: </a:t>
            </a:r>
            <a:endParaRPr/>
          </a:p>
          <a:p>
            <a:pPr indent="-342900" lvl="1" marL="800100" marR="0" rtl="0" algn="l">
              <a:spcBef>
                <a:spcPts val="0"/>
              </a:spcBef>
              <a:spcAft>
                <a:spcPts val="0"/>
              </a:spcAft>
              <a:buClr>
                <a:srgbClr val="6BB245"/>
              </a:buClr>
              <a:buSzPts val="2400"/>
              <a:buFont typeface="Noto Sans Symbols"/>
              <a:buChar char="▪"/>
            </a:pPr>
            <a:r>
              <a:rPr b="0" i="0" lang="en-US" sz="2400" u="none" cap="none" strike="noStrike">
                <a:solidFill>
                  <a:srgbClr val="666666"/>
                </a:solidFill>
                <a:latin typeface="Palatino Linotype"/>
                <a:ea typeface="Palatino Linotype"/>
                <a:cs typeface="Palatino Linotype"/>
                <a:sym typeface="Palatino Linotype"/>
              </a:rPr>
              <a:t>Increase independent time within the home</a:t>
            </a:r>
            <a:endParaRPr/>
          </a:p>
          <a:p>
            <a:pPr indent="-342900" lvl="1" marL="800100" marR="0" rtl="0" algn="l">
              <a:spcBef>
                <a:spcPts val="0"/>
              </a:spcBef>
              <a:spcAft>
                <a:spcPts val="0"/>
              </a:spcAft>
              <a:buClr>
                <a:srgbClr val="6BB245"/>
              </a:buClr>
              <a:buSzPts val="2400"/>
              <a:buFont typeface="Noto Sans Symbols"/>
              <a:buChar char="▪"/>
            </a:pPr>
            <a:r>
              <a:rPr b="0" i="0" lang="en-US" sz="2400" u="none" cap="none" strike="noStrike">
                <a:solidFill>
                  <a:srgbClr val="666666"/>
                </a:solidFill>
                <a:latin typeface="Palatino Linotype"/>
                <a:ea typeface="Palatino Linotype"/>
                <a:cs typeface="Palatino Linotype"/>
                <a:sym typeface="Palatino Linotype"/>
              </a:rPr>
              <a:t>Enhance safety awareness </a:t>
            </a:r>
            <a:endParaRPr/>
          </a:p>
          <a:p>
            <a:pPr indent="-342900" lvl="1" marL="800100" marR="0" rtl="0" algn="l">
              <a:spcBef>
                <a:spcPts val="0"/>
              </a:spcBef>
              <a:spcAft>
                <a:spcPts val="0"/>
              </a:spcAft>
              <a:buClr>
                <a:srgbClr val="6BB245"/>
              </a:buClr>
              <a:buSzPts val="2400"/>
              <a:buFont typeface="Noto Sans Symbols"/>
              <a:buChar char="▪"/>
            </a:pPr>
            <a:r>
              <a:rPr b="0" i="0" lang="en-US" sz="2400" u="none" cap="none" strike="noStrike">
                <a:solidFill>
                  <a:srgbClr val="666666"/>
                </a:solidFill>
                <a:latin typeface="Palatino Linotype"/>
                <a:ea typeface="Palatino Linotype"/>
                <a:cs typeface="Palatino Linotype"/>
                <a:sym typeface="Palatino Linotype"/>
              </a:rPr>
              <a:t>Lessen reliance on caregiver support </a:t>
            </a:r>
            <a:endParaRPr/>
          </a:p>
          <a:p>
            <a:pPr indent="-190500" lvl="1" marL="800100" marR="0" rtl="0" algn="l">
              <a:spcBef>
                <a:spcPts val="0"/>
              </a:spcBef>
              <a:spcAft>
                <a:spcPts val="0"/>
              </a:spcAft>
              <a:buClr>
                <a:schemeClr val="dk1"/>
              </a:buClr>
              <a:buSzPts val="2400"/>
              <a:buFont typeface="Noto Sans Symbols"/>
              <a:buNone/>
            </a:pPr>
            <a:r>
              <a:t/>
            </a:r>
            <a:endParaRPr b="0" i="0" sz="2400" u="none" cap="none" strike="noStrike">
              <a:solidFill>
                <a:srgbClr val="666666"/>
              </a:solidFill>
              <a:latin typeface="Palatino Linotype"/>
              <a:ea typeface="Palatino Linotype"/>
              <a:cs typeface="Palatino Linotype"/>
              <a:sym typeface="Palatino Linotype"/>
            </a:endParaRPr>
          </a:p>
          <a:p>
            <a:pPr indent="-190500" lvl="1" marL="800100" marR="0" rtl="0" algn="l">
              <a:spcBef>
                <a:spcPts val="0"/>
              </a:spcBef>
              <a:spcAft>
                <a:spcPts val="0"/>
              </a:spcAft>
              <a:buClr>
                <a:schemeClr val="dk1"/>
              </a:buClr>
              <a:buSzPts val="2400"/>
              <a:buFont typeface="Noto Sans Symbols"/>
              <a:buNone/>
            </a:pPr>
            <a:r>
              <a:t/>
            </a:r>
            <a:endParaRPr b="0" i="0" sz="2400" u="none" cap="none" strike="noStrike">
              <a:solidFill>
                <a:srgbClr val="666666"/>
              </a:solidFill>
              <a:latin typeface="Palatino Linotype"/>
              <a:ea typeface="Palatino Linotype"/>
              <a:cs typeface="Palatino Linotype"/>
              <a:sym typeface="Palatino Linotype"/>
            </a:endParaRPr>
          </a:p>
          <a:p>
            <a:pPr indent="-190500" lvl="1" marL="800100" marR="0" rtl="0" algn="l">
              <a:spcBef>
                <a:spcPts val="0"/>
              </a:spcBef>
              <a:spcAft>
                <a:spcPts val="0"/>
              </a:spcAft>
              <a:buClr>
                <a:schemeClr val="dk1"/>
              </a:buClr>
              <a:buSzPts val="2400"/>
              <a:buFont typeface="Noto Sans Symbols"/>
              <a:buNone/>
            </a:pPr>
            <a:r>
              <a:t/>
            </a:r>
            <a:endParaRPr b="0" i="0" sz="2400" u="none" cap="none" strike="noStrike">
              <a:solidFill>
                <a:srgbClr val="666666"/>
              </a:solidFill>
              <a:latin typeface="Palatino Linotype"/>
              <a:ea typeface="Palatino Linotype"/>
              <a:cs typeface="Palatino Linotype"/>
              <a:sym typeface="Palatino Linotype"/>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17"/>
          <p:cNvSpPr/>
          <p:nvPr/>
        </p:nvSpPr>
        <p:spPr>
          <a:xfrm rot="120000">
            <a:off x="914400" y="379584"/>
            <a:ext cx="1291590" cy="365760"/>
          </a:xfrm>
          <a:custGeom>
            <a:rect b="b" l="l" r="r" t="t"/>
            <a:pathLst>
              <a:path extrusionOk="0" h="363365" w="1291590">
                <a:moveTo>
                  <a:pt x="0" y="31895"/>
                </a:moveTo>
                <a:cubicBezTo>
                  <a:pt x="275272" y="4272"/>
                  <a:pt x="550545" y="-23350"/>
                  <a:pt x="765810" y="31895"/>
                </a:cubicBezTo>
                <a:cubicBezTo>
                  <a:pt x="981075" y="87140"/>
                  <a:pt x="1136332" y="225252"/>
                  <a:pt x="1291590" y="363365"/>
                </a:cubicBezTo>
              </a:path>
            </a:pathLst>
          </a:cu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7" name="Google Shape;367;p17"/>
          <p:cNvSpPr/>
          <p:nvPr/>
        </p:nvSpPr>
        <p:spPr>
          <a:xfrm>
            <a:off x="822960" y="562210"/>
            <a:ext cx="6132289" cy="616153"/>
          </a:xfrm>
          <a:custGeom>
            <a:rect b="b" l="l" r="r" t="t"/>
            <a:pathLst>
              <a:path extrusionOk="0" h="616153" w="6132289">
                <a:moveTo>
                  <a:pt x="0" y="603650"/>
                </a:moveTo>
                <a:cubicBezTo>
                  <a:pt x="169545" y="616032"/>
                  <a:pt x="339090" y="628415"/>
                  <a:pt x="514350" y="592220"/>
                </a:cubicBezTo>
                <a:cubicBezTo>
                  <a:pt x="689610" y="556025"/>
                  <a:pt x="882015" y="418865"/>
                  <a:pt x="1051560" y="386480"/>
                </a:cubicBezTo>
                <a:cubicBezTo>
                  <a:pt x="1221105" y="354095"/>
                  <a:pt x="1409700" y="361715"/>
                  <a:pt x="1531620" y="397910"/>
                </a:cubicBezTo>
                <a:cubicBezTo>
                  <a:pt x="1653540" y="434105"/>
                  <a:pt x="1592580" y="636035"/>
                  <a:pt x="1783080" y="603650"/>
                </a:cubicBezTo>
                <a:cubicBezTo>
                  <a:pt x="1973580" y="571265"/>
                  <a:pt x="2406015" y="222650"/>
                  <a:pt x="2674620" y="203600"/>
                </a:cubicBezTo>
                <a:cubicBezTo>
                  <a:pt x="2943225" y="184550"/>
                  <a:pt x="3120390" y="487445"/>
                  <a:pt x="3394710" y="489350"/>
                </a:cubicBezTo>
                <a:cubicBezTo>
                  <a:pt x="3669030" y="491255"/>
                  <a:pt x="4042410" y="228365"/>
                  <a:pt x="4320540" y="215030"/>
                </a:cubicBezTo>
                <a:cubicBezTo>
                  <a:pt x="4598670" y="201695"/>
                  <a:pt x="4779645" y="437915"/>
                  <a:pt x="5063490" y="409340"/>
                </a:cubicBezTo>
                <a:cubicBezTo>
                  <a:pt x="5347335" y="380765"/>
                  <a:pt x="5855970" y="108350"/>
                  <a:pt x="6023610" y="43580"/>
                </a:cubicBezTo>
                <a:cubicBezTo>
                  <a:pt x="6191250" y="-21190"/>
                  <a:pt x="6130290" y="-235"/>
                  <a:pt x="6069330" y="20720"/>
                </a:cubicBezTo>
              </a:path>
            </a:pathLst>
          </a:cu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8" name="Google Shape;368;p17"/>
          <p:cNvSpPr txBox="1"/>
          <p:nvPr/>
        </p:nvSpPr>
        <p:spPr>
          <a:xfrm>
            <a:off x="502047" y="388542"/>
            <a:ext cx="11183131" cy="75713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en-US" sz="4800">
                <a:solidFill>
                  <a:srgbClr val="666666"/>
                </a:solidFill>
                <a:latin typeface="Palatino Linotype"/>
                <a:ea typeface="Palatino Linotype"/>
                <a:cs typeface="Palatino Linotype"/>
                <a:sym typeface="Palatino Linotype"/>
              </a:rPr>
              <a:t>Recreation</a:t>
            </a:r>
            <a:endParaRPr/>
          </a:p>
        </p:txBody>
      </p:sp>
      <p:pic>
        <p:nvPicPr>
          <p:cNvPr descr="A circular object with buttons and a ball&#10;&#10;AI-generated content may be incorrect." id="369" name="Google Shape;369;p17"/>
          <p:cNvPicPr preferRelativeResize="0"/>
          <p:nvPr/>
        </p:nvPicPr>
        <p:blipFill rotWithShape="1">
          <a:blip r:embed="rId3">
            <a:alphaModFix/>
          </a:blip>
          <a:srcRect b="0" l="0" r="0" t="0"/>
          <a:stretch/>
        </p:blipFill>
        <p:spPr>
          <a:xfrm>
            <a:off x="8860688" y="0"/>
            <a:ext cx="3001617" cy="2993033"/>
          </a:xfrm>
          <a:prstGeom prst="rect">
            <a:avLst/>
          </a:prstGeom>
          <a:noFill/>
          <a:ln>
            <a:noFill/>
          </a:ln>
        </p:spPr>
      </p:pic>
      <p:pic>
        <p:nvPicPr>
          <p:cNvPr descr="Generated image" id="370" name="Google Shape;370;p17"/>
          <p:cNvPicPr preferRelativeResize="0"/>
          <p:nvPr>
            <p:ph idx="2" type="pic"/>
          </p:nvPr>
        </p:nvPicPr>
        <p:blipFill rotWithShape="1">
          <a:blip r:embed="rId4">
            <a:alphaModFix/>
          </a:blip>
          <a:srcRect b="0" l="3623" r="3623" t="0"/>
          <a:stretch/>
        </p:blipFill>
        <p:spPr>
          <a:xfrm>
            <a:off x="4799013" y="356183"/>
            <a:ext cx="3048000" cy="2190750"/>
          </a:xfrm>
          <a:prstGeom prst="rect">
            <a:avLst/>
          </a:prstGeom>
          <a:noFill/>
          <a:ln>
            <a:noFill/>
          </a:ln>
        </p:spPr>
      </p:pic>
      <p:sp>
        <p:nvSpPr>
          <p:cNvPr id="371" name="Google Shape;371;p17"/>
          <p:cNvSpPr txBox="1"/>
          <p:nvPr/>
        </p:nvSpPr>
        <p:spPr>
          <a:xfrm>
            <a:off x="692619" y="1496516"/>
            <a:ext cx="3706510" cy="5170646"/>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6BB245"/>
              </a:buClr>
              <a:buSzPts val="2400"/>
              <a:buFont typeface="Noto Sans Symbols"/>
              <a:buChar char="▪"/>
            </a:pPr>
            <a:r>
              <a:rPr lang="en-US" sz="2400">
                <a:solidFill>
                  <a:srgbClr val="666666"/>
                </a:solidFill>
                <a:latin typeface="Palatino Linotype"/>
                <a:ea typeface="Palatino Linotype"/>
                <a:cs typeface="Palatino Linotype"/>
                <a:sym typeface="Palatino Linotype"/>
              </a:rPr>
              <a:t>Adaptive Video Gaming</a:t>
            </a:r>
            <a:endParaRPr sz="1800">
              <a:solidFill>
                <a:schemeClr val="dk1"/>
              </a:solidFill>
              <a:latin typeface="Calibri"/>
              <a:ea typeface="Calibri"/>
              <a:cs typeface="Calibri"/>
              <a:sym typeface="Calibri"/>
            </a:endParaRPr>
          </a:p>
          <a:p>
            <a:pPr indent="-342900" lvl="1" marL="800100" marR="0" rtl="0" algn="l">
              <a:spcBef>
                <a:spcPts val="0"/>
              </a:spcBef>
              <a:spcAft>
                <a:spcPts val="0"/>
              </a:spcAft>
              <a:buClr>
                <a:srgbClr val="6BB245"/>
              </a:buClr>
              <a:buSzPts val="2400"/>
              <a:buFont typeface="Noto Sans Symbols"/>
              <a:buChar char="▪"/>
            </a:pPr>
            <a:r>
              <a:rPr b="0" i="0" lang="en-US" sz="2400" u="none" cap="none" strike="noStrike">
                <a:solidFill>
                  <a:srgbClr val="666666"/>
                </a:solidFill>
                <a:latin typeface="Palatino Linotype"/>
                <a:ea typeface="Palatino Linotype"/>
                <a:cs typeface="Palatino Linotype"/>
                <a:sym typeface="Palatino Linotype"/>
              </a:rPr>
              <a:t>Xbox Adaptive Controller</a:t>
            </a:r>
            <a:endParaRPr/>
          </a:p>
          <a:p>
            <a:pPr indent="-342900" lvl="1" marL="800100" marR="0" rtl="0" algn="l">
              <a:spcBef>
                <a:spcPts val="0"/>
              </a:spcBef>
              <a:spcAft>
                <a:spcPts val="0"/>
              </a:spcAft>
              <a:buClr>
                <a:srgbClr val="6BB245"/>
              </a:buClr>
              <a:buSzPts val="2400"/>
              <a:buFont typeface="Noto Sans Symbols"/>
              <a:buChar char="▪"/>
            </a:pPr>
            <a:r>
              <a:rPr b="0" i="0" lang="en-US" sz="2400" u="none" cap="none" strike="noStrike">
                <a:solidFill>
                  <a:srgbClr val="666666"/>
                </a:solidFill>
                <a:latin typeface="Palatino Linotype"/>
                <a:ea typeface="Palatino Linotype"/>
                <a:cs typeface="Palatino Linotype"/>
                <a:sym typeface="Palatino Linotype"/>
              </a:rPr>
              <a:t>PlayStation Access Controller</a:t>
            </a:r>
            <a:endParaRPr/>
          </a:p>
          <a:p>
            <a:pPr indent="-342900" lvl="0" marL="342900" marR="0" rtl="0" algn="l">
              <a:spcBef>
                <a:spcPts val="0"/>
              </a:spcBef>
              <a:spcAft>
                <a:spcPts val="0"/>
              </a:spcAft>
              <a:buClr>
                <a:srgbClr val="6BB245"/>
              </a:buClr>
              <a:buSzPts val="2400"/>
              <a:buFont typeface="Noto Sans Symbols"/>
              <a:buChar char="▪"/>
            </a:pPr>
            <a:r>
              <a:rPr lang="en-US" sz="2400">
                <a:solidFill>
                  <a:srgbClr val="666666"/>
                </a:solidFill>
                <a:latin typeface="Palatino Linotype"/>
                <a:ea typeface="Palatino Linotype"/>
                <a:cs typeface="Palatino Linotype"/>
                <a:sym typeface="Palatino Linotype"/>
              </a:rPr>
              <a:t>Kindle with use of Echo Dot</a:t>
            </a:r>
            <a:endParaRPr/>
          </a:p>
          <a:p>
            <a:pPr indent="-342900" lvl="1" marL="800100" marR="0" rtl="0" algn="l">
              <a:spcBef>
                <a:spcPts val="0"/>
              </a:spcBef>
              <a:spcAft>
                <a:spcPts val="0"/>
              </a:spcAft>
              <a:buClr>
                <a:srgbClr val="6BB245"/>
              </a:buClr>
              <a:buSzPts val="2400"/>
              <a:buFont typeface="Noto Sans Symbols"/>
              <a:buChar char="▪"/>
            </a:pPr>
            <a:r>
              <a:rPr b="0" i="0" lang="en-US" sz="2400" u="none" cap="none" strike="noStrike">
                <a:solidFill>
                  <a:srgbClr val="666666"/>
                </a:solidFill>
                <a:latin typeface="Palatino Linotype"/>
                <a:ea typeface="Palatino Linotype"/>
                <a:cs typeface="Palatino Linotype"/>
                <a:sym typeface="Palatino Linotype"/>
              </a:rPr>
              <a:t>Paired for Read-Aloud via Echo Dot</a:t>
            </a:r>
            <a:endParaRPr/>
          </a:p>
          <a:p>
            <a:pPr indent="-190500" lvl="0" marL="342900" marR="0" rtl="0" algn="l">
              <a:spcBef>
                <a:spcPts val="0"/>
              </a:spcBef>
              <a:spcAft>
                <a:spcPts val="0"/>
              </a:spcAft>
              <a:buClr>
                <a:srgbClr val="6BB245"/>
              </a:buClr>
              <a:buSzPts val="2400"/>
              <a:buFont typeface="Noto Sans Symbols"/>
              <a:buNone/>
            </a:pPr>
            <a:r>
              <a:t/>
            </a:r>
            <a:endParaRPr sz="2400">
              <a:solidFill>
                <a:srgbClr val="666666"/>
              </a:solidFill>
              <a:latin typeface="Palatino Linotype"/>
              <a:ea typeface="Palatino Linotype"/>
              <a:cs typeface="Palatino Linotype"/>
              <a:sym typeface="Palatino Linotype"/>
            </a:endParaRPr>
          </a:p>
          <a:p>
            <a:pPr indent="-190500" lvl="1" marL="800100" marR="0" rtl="0" algn="l">
              <a:spcBef>
                <a:spcPts val="0"/>
              </a:spcBef>
              <a:spcAft>
                <a:spcPts val="0"/>
              </a:spcAft>
              <a:buClr>
                <a:schemeClr val="dk1"/>
              </a:buClr>
              <a:buSzPts val="2400"/>
              <a:buFont typeface="Noto Sans Symbols"/>
              <a:buNone/>
            </a:pPr>
            <a:r>
              <a:t/>
            </a:r>
            <a:endParaRPr b="0" i="0" sz="2400" u="none" cap="none" strike="noStrike">
              <a:solidFill>
                <a:srgbClr val="666666"/>
              </a:solidFill>
              <a:latin typeface="Palatino Linotype"/>
              <a:ea typeface="Palatino Linotype"/>
              <a:cs typeface="Palatino Linotype"/>
              <a:sym typeface="Palatino Linotype"/>
            </a:endParaRPr>
          </a:p>
          <a:p>
            <a:pPr indent="-190500" lvl="1" marL="800100" marR="0" rtl="0" algn="l">
              <a:spcBef>
                <a:spcPts val="0"/>
              </a:spcBef>
              <a:spcAft>
                <a:spcPts val="0"/>
              </a:spcAft>
              <a:buClr>
                <a:schemeClr val="dk1"/>
              </a:buClr>
              <a:buSzPts val="2400"/>
              <a:buFont typeface="Noto Sans Symbols"/>
              <a:buNone/>
            </a:pPr>
            <a:r>
              <a:t/>
            </a:r>
            <a:endParaRPr b="0" i="0" sz="2400" u="none" cap="none" strike="noStrike">
              <a:solidFill>
                <a:srgbClr val="666666"/>
              </a:solidFill>
              <a:latin typeface="Palatino Linotype"/>
              <a:ea typeface="Palatino Linotype"/>
              <a:cs typeface="Palatino Linotype"/>
              <a:sym typeface="Palatino Linotype"/>
            </a:endParaRPr>
          </a:p>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2" name="Google Shape;372;p17"/>
          <p:cNvSpPr txBox="1"/>
          <p:nvPr/>
        </p:nvSpPr>
        <p:spPr>
          <a:xfrm>
            <a:off x="4533900" y="2146300"/>
            <a:ext cx="43688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E5A6F"/>
                </a:solidFill>
                <a:latin typeface="Palatino Linotype"/>
                <a:ea typeface="Palatino Linotype"/>
                <a:cs typeface="Palatino Linotype"/>
                <a:sym typeface="Palatino Linotype"/>
              </a:rPr>
              <a:t>Xbox Adaptive Controller (~$200 total)</a:t>
            </a:r>
            <a:endParaRPr/>
          </a:p>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73" name="Google Shape;373;p17"/>
          <p:cNvSpPr txBox="1"/>
          <p:nvPr/>
        </p:nvSpPr>
        <p:spPr>
          <a:xfrm>
            <a:off x="9017000" y="2571750"/>
            <a:ext cx="2932963"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1E5A6F"/>
                </a:solidFill>
                <a:latin typeface="Palatino Linotype"/>
                <a:ea typeface="Palatino Linotype"/>
                <a:cs typeface="Palatino Linotype"/>
                <a:sym typeface="Palatino Linotype"/>
              </a:rPr>
              <a:t>PlayStation Access Controller</a:t>
            </a:r>
            <a:r>
              <a:rPr lang="en-US" sz="1800">
                <a:solidFill>
                  <a:srgbClr val="1E5A6F"/>
                </a:solidFill>
                <a:latin typeface="Palatino Linotype"/>
                <a:ea typeface="Palatino Linotype"/>
                <a:cs typeface="Palatino Linotype"/>
                <a:sym typeface="Palatino Linotype"/>
              </a:rPr>
              <a:t> </a:t>
            </a:r>
            <a:r>
              <a:rPr lang="en-US" sz="1800">
                <a:solidFill>
                  <a:srgbClr val="1E5A6F"/>
                </a:solidFill>
                <a:latin typeface="Palatino Linotype"/>
                <a:ea typeface="Palatino Linotype"/>
                <a:cs typeface="Palatino Linotype"/>
                <a:sym typeface="Palatino Linotype"/>
              </a:rPr>
              <a:t>($89)</a:t>
            </a:r>
            <a:r>
              <a:rPr lang="en-US" sz="1800">
                <a:solidFill>
                  <a:schemeClr val="dk1"/>
                </a:solidFill>
                <a:latin typeface="Palatino Linotype"/>
                <a:ea typeface="Palatino Linotype"/>
                <a:cs typeface="Palatino Linotype"/>
                <a:sym typeface="Palatino Linotype"/>
              </a:rPr>
              <a:t>​</a:t>
            </a:r>
            <a:endParaRPr sz="18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pic>
        <p:nvPicPr>
          <p:cNvPr descr="A black tablet with a white screen&#10;&#10;AI-generated content may be incorrect." id="374" name="Google Shape;374;p17"/>
          <p:cNvPicPr preferRelativeResize="0"/>
          <p:nvPr/>
        </p:nvPicPr>
        <p:blipFill rotWithShape="1">
          <a:blip r:embed="rId5">
            <a:alphaModFix/>
          </a:blip>
          <a:srcRect b="0" l="0" r="0" t="0"/>
          <a:stretch/>
        </p:blipFill>
        <p:spPr>
          <a:xfrm>
            <a:off x="5813425" y="2720600"/>
            <a:ext cx="4850931" cy="3242049"/>
          </a:xfrm>
          <a:prstGeom prst="rect">
            <a:avLst/>
          </a:prstGeom>
          <a:noFill/>
          <a:ln>
            <a:noFill/>
          </a:ln>
        </p:spPr>
      </p:pic>
      <p:sp>
        <p:nvSpPr>
          <p:cNvPr id="375" name="Google Shape;375;p17"/>
          <p:cNvSpPr txBox="1"/>
          <p:nvPr/>
        </p:nvSpPr>
        <p:spPr>
          <a:xfrm>
            <a:off x="6718300" y="5651500"/>
            <a:ext cx="60960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E5A6F"/>
                </a:solidFill>
                <a:latin typeface="Palatino Linotype"/>
                <a:ea typeface="Palatino Linotype"/>
                <a:cs typeface="Palatino Linotype"/>
                <a:sym typeface="Palatino Linotype"/>
              </a:rPr>
              <a:t>Amazon Kindle (Starting at $90)</a:t>
            </a:r>
            <a:endParaRPr sz="18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18"/>
          <p:cNvSpPr/>
          <p:nvPr/>
        </p:nvSpPr>
        <p:spPr>
          <a:xfrm>
            <a:off x="838200" y="120710"/>
            <a:ext cx="105156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666666"/>
              </a:buClr>
              <a:buSzPts val="4400"/>
              <a:buFont typeface="Palatino Linotype"/>
              <a:buNone/>
            </a:pPr>
            <a:r>
              <a:rPr b="1" lang="en-US" sz="4400">
                <a:solidFill>
                  <a:srgbClr val="666666"/>
                </a:solidFill>
                <a:latin typeface="Palatino Linotype"/>
                <a:ea typeface="Palatino Linotype"/>
                <a:cs typeface="Palatino Linotype"/>
                <a:sym typeface="Palatino Linotype"/>
              </a:rPr>
              <a:t>Kitchen</a:t>
            </a:r>
            <a:endParaRPr/>
          </a:p>
        </p:txBody>
      </p:sp>
      <p:sp>
        <p:nvSpPr>
          <p:cNvPr id="382" name="Google Shape;382;p18"/>
          <p:cNvSpPr/>
          <p:nvPr/>
        </p:nvSpPr>
        <p:spPr>
          <a:xfrm>
            <a:off x="838200" y="1267621"/>
            <a:ext cx="4079042" cy="4915272"/>
          </a:xfrm>
          <a:prstGeom prst="rect">
            <a:avLst/>
          </a:prstGeom>
          <a:noFill/>
          <a:ln>
            <a:noFill/>
          </a:ln>
        </p:spPr>
        <p:txBody>
          <a:bodyPr anchorCtr="0" anchor="t" bIns="45700" lIns="91425" spcFirstLastPara="1" rIns="91425" wrap="square" tIns="45700">
            <a:normAutofit/>
          </a:bodyPr>
          <a:lstStyle/>
          <a:p>
            <a:pPr indent="-228600" lvl="0" marL="228600" marR="0" rtl="0" algn="l">
              <a:lnSpc>
                <a:spcPct val="80000"/>
              </a:lnSpc>
              <a:spcBef>
                <a:spcPts val="0"/>
              </a:spcBef>
              <a:spcAft>
                <a:spcPts val="0"/>
              </a:spcAft>
              <a:buClr>
                <a:srgbClr val="6BB245"/>
              </a:buClr>
              <a:buSzPts val="1800"/>
              <a:buFont typeface="Noto Sans Symbols"/>
              <a:buChar char="▪"/>
            </a:pPr>
            <a:r>
              <a:rPr b="1" lang="en-US" sz="1800">
                <a:solidFill>
                  <a:srgbClr val="666666"/>
                </a:solidFill>
                <a:latin typeface="Palatino Linotype"/>
                <a:ea typeface="Palatino Linotype"/>
                <a:cs typeface="Palatino Linotype"/>
                <a:sym typeface="Palatino Linotype"/>
              </a:rPr>
              <a:t>Non-slip mats</a:t>
            </a:r>
            <a:endParaRPr b="1" sz="1800">
              <a:solidFill>
                <a:srgbClr val="666666"/>
              </a:solidFill>
              <a:latin typeface="Palatino Linotype"/>
              <a:ea typeface="Palatino Linotype"/>
              <a:cs typeface="Palatino Linotype"/>
              <a:sym typeface="Palatino Linotype"/>
            </a:endParaRPr>
          </a:p>
          <a:p>
            <a:pPr indent="-228600" lvl="1" marL="685800" marR="0" rtl="0" algn="l">
              <a:lnSpc>
                <a:spcPct val="80000"/>
              </a:lnSpc>
              <a:spcBef>
                <a:spcPts val="500"/>
              </a:spcBef>
              <a:spcAft>
                <a:spcPts val="0"/>
              </a:spcAft>
              <a:buClr>
                <a:srgbClr val="6BB245"/>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Adaptive safety aid </a:t>
            </a:r>
            <a:endParaRPr/>
          </a:p>
          <a:p>
            <a:pPr indent="-228600" lvl="1" marL="685800" marR="0" rtl="0" algn="l">
              <a:lnSpc>
                <a:spcPct val="80000"/>
              </a:lnSpc>
              <a:spcBef>
                <a:spcPts val="500"/>
              </a:spcBef>
              <a:spcAft>
                <a:spcPts val="0"/>
              </a:spcAft>
              <a:buClr>
                <a:srgbClr val="6BB245"/>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Prevents sliding </a:t>
            </a:r>
            <a:endParaRPr/>
          </a:p>
          <a:p>
            <a:pPr indent="-228600" lvl="1" marL="685800" marR="0" rtl="0" algn="l">
              <a:lnSpc>
                <a:spcPct val="80000"/>
              </a:lnSpc>
              <a:spcBef>
                <a:spcPts val="500"/>
              </a:spcBef>
              <a:spcAft>
                <a:spcPts val="0"/>
              </a:spcAft>
              <a:buClr>
                <a:srgbClr val="6BB245"/>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Supports independence in eating and ADLs</a:t>
            </a:r>
            <a:endParaRPr/>
          </a:p>
          <a:p>
            <a:pPr indent="-228600" lvl="0" marL="228600" marR="0" rtl="0" algn="l">
              <a:lnSpc>
                <a:spcPct val="80000"/>
              </a:lnSpc>
              <a:spcBef>
                <a:spcPts val="1000"/>
              </a:spcBef>
              <a:spcAft>
                <a:spcPts val="0"/>
              </a:spcAft>
              <a:buClr>
                <a:srgbClr val="6BB245"/>
              </a:buClr>
              <a:buSzPts val="1800"/>
              <a:buFont typeface="Noto Sans Symbols"/>
              <a:buChar char="▪"/>
            </a:pPr>
            <a:r>
              <a:rPr b="1" lang="en-US" sz="1800">
                <a:solidFill>
                  <a:srgbClr val="666666"/>
                </a:solidFill>
                <a:latin typeface="Palatino Linotype"/>
                <a:ea typeface="Palatino Linotype"/>
                <a:cs typeface="Palatino Linotype"/>
                <a:sym typeface="Palatino Linotype"/>
              </a:rPr>
              <a:t>Nosey cups </a:t>
            </a:r>
            <a:endParaRPr b="1" sz="1800">
              <a:solidFill>
                <a:srgbClr val="666666"/>
              </a:solidFill>
              <a:latin typeface="Palatino Linotype"/>
              <a:ea typeface="Palatino Linotype"/>
              <a:cs typeface="Palatino Linotype"/>
              <a:sym typeface="Palatino Linotype"/>
            </a:endParaRPr>
          </a:p>
          <a:p>
            <a:pPr indent="-228600" lvl="1" marL="685800" marR="0" rtl="0" algn="l">
              <a:lnSpc>
                <a:spcPct val="80000"/>
              </a:lnSpc>
              <a:spcBef>
                <a:spcPts val="500"/>
              </a:spcBef>
              <a:spcAft>
                <a:spcPts val="0"/>
              </a:spcAft>
              <a:buClr>
                <a:srgbClr val="6BB245"/>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Adaptive drinking cup</a:t>
            </a:r>
            <a:endParaRPr/>
          </a:p>
          <a:p>
            <a:pPr indent="-228600" lvl="1" marL="685800" marR="0" rtl="0" algn="l">
              <a:lnSpc>
                <a:spcPct val="80000"/>
              </a:lnSpc>
              <a:spcBef>
                <a:spcPts val="500"/>
              </a:spcBef>
              <a:spcAft>
                <a:spcPts val="0"/>
              </a:spcAft>
              <a:buClr>
                <a:srgbClr val="6BB245"/>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Designed for limited head tilt</a:t>
            </a:r>
            <a:endParaRPr/>
          </a:p>
          <a:p>
            <a:pPr indent="-228600" lvl="1" marL="685800" marR="0" rtl="0" algn="l">
              <a:lnSpc>
                <a:spcPct val="80000"/>
              </a:lnSpc>
              <a:spcBef>
                <a:spcPts val="500"/>
              </a:spcBef>
              <a:spcAft>
                <a:spcPts val="0"/>
              </a:spcAft>
              <a:buClr>
                <a:srgbClr val="6BB245"/>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Promotes safe, independent drinking</a:t>
            </a:r>
            <a:endParaRPr/>
          </a:p>
          <a:p>
            <a:pPr indent="-228600" lvl="0" marL="228600" marR="0" rtl="0" algn="l">
              <a:lnSpc>
                <a:spcPct val="80000"/>
              </a:lnSpc>
              <a:spcBef>
                <a:spcPts val="1000"/>
              </a:spcBef>
              <a:spcAft>
                <a:spcPts val="0"/>
              </a:spcAft>
              <a:buClr>
                <a:srgbClr val="6BB245"/>
              </a:buClr>
              <a:buSzPts val="1800"/>
              <a:buFont typeface="Noto Sans Symbols"/>
              <a:buChar char="▪"/>
            </a:pPr>
            <a:r>
              <a:rPr b="1" lang="en-US" sz="1800">
                <a:solidFill>
                  <a:srgbClr val="666666"/>
                </a:solidFill>
                <a:latin typeface="Palatino Linotype"/>
                <a:ea typeface="Palatino Linotype"/>
                <a:cs typeface="Palatino Linotype"/>
                <a:sym typeface="Palatino Linotype"/>
              </a:rPr>
              <a:t>Rocker knives</a:t>
            </a:r>
            <a:endParaRPr/>
          </a:p>
          <a:p>
            <a:pPr indent="-228600" lvl="1" marL="685800" marR="0" rtl="0" algn="l">
              <a:lnSpc>
                <a:spcPct val="80000"/>
              </a:lnSpc>
              <a:spcBef>
                <a:spcPts val="500"/>
              </a:spcBef>
              <a:spcAft>
                <a:spcPts val="0"/>
              </a:spcAft>
              <a:buClr>
                <a:srgbClr val="6BB245"/>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One-handed cutting design</a:t>
            </a:r>
            <a:endParaRPr/>
          </a:p>
          <a:p>
            <a:pPr indent="-228600" lvl="1" marL="685800" marR="0" rtl="0" algn="l">
              <a:lnSpc>
                <a:spcPct val="80000"/>
              </a:lnSpc>
              <a:spcBef>
                <a:spcPts val="500"/>
              </a:spcBef>
              <a:spcAft>
                <a:spcPts val="0"/>
              </a:spcAft>
              <a:buClr>
                <a:srgbClr val="6BB245"/>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Meal preparation</a:t>
            </a:r>
            <a:endParaRPr/>
          </a:p>
          <a:p>
            <a:pPr indent="-228600" lvl="0" marL="228600" marR="0" rtl="0" algn="l">
              <a:lnSpc>
                <a:spcPct val="80000"/>
              </a:lnSpc>
              <a:spcBef>
                <a:spcPts val="1000"/>
              </a:spcBef>
              <a:spcAft>
                <a:spcPts val="0"/>
              </a:spcAft>
              <a:buClr>
                <a:srgbClr val="6BB245"/>
              </a:buClr>
              <a:buSzPts val="1800"/>
              <a:buFont typeface="Noto Sans Symbols"/>
              <a:buChar char="▪"/>
            </a:pPr>
            <a:r>
              <a:rPr b="1" lang="en-US" sz="1800">
                <a:solidFill>
                  <a:srgbClr val="666666"/>
                </a:solidFill>
                <a:latin typeface="Palatino Linotype"/>
                <a:ea typeface="Palatino Linotype"/>
                <a:cs typeface="Palatino Linotype"/>
                <a:sym typeface="Palatino Linotype"/>
              </a:rPr>
              <a:t>IGuardStove</a:t>
            </a:r>
            <a:endParaRPr b="1" sz="1800">
              <a:solidFill>
                <a:srgbClr val="666666"/>
              </a:solidFill>
              <a:latin typeface="Palatino Linotype"/>
              <a:ea typeface="Palatino Linotype"/>
              <a:cs typeface="Palatino Linotype"/>
              <a:sym typeface="Palatino Linotype"/>
            </a:endParaRPr>
          </a:p>
          <a:p>
            <a:pPr indent="-228600" lvl="1" marL="685800" marR="0" rtl="0" algn="l">
              <a:lnSpc>
                <a:spcPct val="80000"/>
              </a:lnSpc>
              <a:spcBef>
                <a:spcPts val="500"/>
              </a:spcBef>
              <a:spcAft>
                <a:spcPts val="0"/>
              </a:spcAft>
              <a:buClr>
                <a:srgbClr val="6BB245"/>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Safety technology </a:t>
            </a:r>
            <a:endParaRPr/>
          </a:p>
          <a:p>
            <a:pPr indent="-228600" lvl="1" marL="685800" marR="0" rtl="0" algn="l">
              <a:lnSpc>
                <a:spcPct val="80000"/>
              </a:lnSpc>
              <a:spcBef>
                <a:spcPts val="500"/>
              </a:spcBef>
              <a:spcAft>
                <a:spcPts val="0"/>
              </a:spcAft>
              <a:buClr>
                <a:srgbClr val="6BB245"/>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Automatic stove shut-off </a:t>
            </a:r>
            <a:endParaRPr/>
          </a:p>
          <a:p>
            <a:pPr indent="-228600" lvl="1" marL="685800" marR="0" rtl="0" algn="l">
              <a:lnSpc>
                <a:spcPct val="80000"/>
              </a:lnSpc>
              <a:spcBef>
                <a:spcPts val="500"/>
              </a:spcBef>
              <a:spcAft>
                <a:spcPts val="0"/>
              </a:spcAft>
              <a:buClr>
                <a:srgbClr val="6BB245"/>
              </a:buClr>
              <a:buSzPts val="1800"/>
              <a:buFont typeface="Noto Sans Symbols"/>
              <a:buChar char="▪"/>
            </a:pPr>
            <a:r>
              <a:rPr b="0" i="0" lang="en-US" sz="1800" u="none" cap="none" strike="noStrike">
                <a:solidFill>
                  <a:srgbClr val="666666"/>
                </a:solidFill>
                <a:latin typeface="Palatino Linotype"/>
                <a:ea typeface="Palatino Linotype"/>
                <a:cs typeface="Palatino Linotype"/>
                <a:sym typeface="Palatino Linotype"/>
              </a:rPr>
              <a:t>Prevents fire and burn risks </a:t>
            </a:r>
            <a:endParaRPr/>
          </a:p>
          <a:p>
            <a:pPr indent="-76200" lvl="1" marL="685800" marR="0" rtl="0" algn="l">
              <a:lnSpc>
                <a:spcPct val="80000"/>
              </a:lnSpc>
              <a:spcBef>
                <a:spcPts val="500"/>
              </a:spcBef>
              <a:spcAft>
                <a:spcPts val="0"/>
              </a:spcAft>
              <a:buClr>
                <a:schemeClr val="dk1"/>
              </a:buClr>
              <a:buSzPts val="2400"/>
              <a:buFont typeface="Noto Sans Symbols"/>
              <a:buNone/>
            </a:pPr>
            <a:r>
              <a:t/>
            </a:r>
            <a:endParaRPr b="0" i="0" sz="2400" u="none" cap="none" strike="noStrike">
              <a:solidFill>
                <a:schemeClr val="dk1"/>
              </a:solidFill>
              <a:latin typeface="Calibri"/>
              <a:ea typeface="Calibri"/>
              <a:cs typeface="Calibri"/>
              <a:sym typeface="Calibri"/>
            </a:endParaRPr>
          </a:p>
          <a:p>
            <a:pPr indent="-50800" lvl="0" marL="228600" marR="0" rtl="0" algn="l">
              <a:lnSpc>
                <a:spcPct val="80000"/>
              </a:lnSpc>
              <a:spcBef>
                <a:spcPts val="1000"/>
              </a:spcBef>
              <a:spcAft>
                <a:spcPts val="0"/>
              </a:spcAft>
              <a:buClr>
                <a:schemeClr val="dk1"/>
              </a:buClr>
              <a:buSzPts val="2800"/>
              <a:buFont typeface="Noto Sans Symbols"/>
              <a:buNone/>
            </a:pPr>
            <a:r>
              <a:t/>
            </a:r>
            <a:endParaRPr sz="2800">
              <a:solidFill>
                <a:schemeClr val="dk1"/>
              </a:solidFill>
              <a:latin typeface="Calibri"/>
              <a:ea typeface="Calibri"/>
              <a:cs typeface="Calibri"/>
              <a:sym typeface="Calibri"/>
            </a:endParaRPr>
          </a:p>
        </p:txBody>
      </p:sp>
      <p:pic>
        <p:nvPicPr>
          <p:cNvPr id="383" name="Google Shape;383;p18"/>
          <p:cNvPicPr preferRelativeResize="0"/>
          <p:nvPr/>
        </p:nvPicPr>
        <p:blipFill rotWithShape="1">
          <a:blip r:embed="rId3">
            <a:alphaModFix/>
          </a:blip>
          <a:srcRect b="0" l="0" r="0" t="0"/>
          <a:stretch/>
        </p:blipFill>
        <p:spPr>
          <a:xfrm>
            <a:off x="8703227" y="153642"/>
            <a:ext cx="2743200" cy="2743200"/>
          </a:xfrm>
          <a:prstGeom prst="rect">
            <a:avLst/>
          </a:prstGeom>
          <a:noFill/>
          <a:ln>
            <a:noFill/>
          </a:ln>
        </p:spPr>
      </p:pic>
      <p:pic>
        <p:nvPicPr>
          <p:cNvPr descr="A person drinking from a cup&#10;&#10;AI-generated content may be incorrect." id="384" name="Google Shape;384;p18"/>
          <p:cNvPicPr preferRelativeResize="0"/>
          <p:nvPr/>
        </p:nvPicPr>
        <p:blipFill rotWithShape="1">
          <a:blip r:embed="rId4">
            <a:alphaModFix/>
          </a:blip>
          <a:srcRect b="0" l="0" r="0" t="0"/>
          <a:stretch/>
        </p:blipFill>
        <p:spPr>
          <a:xfrm>
            <a:off x="9224154" y="3900587"/>
            <a:ext cx="2213035" cy="2207824"/>
          </a:xfrm>
          <a:prstGeom prst="rect">
            <a:avLst/>
          </a:prstGeom>
          <a:noFill/>
          <a:ln>
            <a:noFill/>
          </a:ln>
        </p:spPr>
      </p:pic>
      <p:pic>
        <p:nvPicPr>
          <p:cNvPr descr="A hand holding a knife and a celery&#10;&#10;AI-generated content may be incorrect." id="385" name="Google Shape;385;p18"/>
          <p:cNvPicPr preferRelativeResize="0"/>
          <p:nvPr/>
        </p:nvPicPr>
        <p:blipFill rotWithShape="1">
          <a:blip r:embed="rId5">
            <a:alphaModFix/>
          </a:blip>
          <a:srcRect b="0" l="0" r="0" t="0"/>
          <a:stretch/>
        </p:blipFill>
        <p:spPr>
          <a:xfrm>
            <a:off x="5039139" y="242818"/>
            <a:ext cx="2506870" cy="2562088"/>
          </a:xfrm>
          <a:prstGeom prst="rect">
            <a:avLst/>
          </a:prstGeom>
          <a:noFill/>
          <a:ln>
            <a:noFill/>
          </a:ln>
        </p:spPr>
      </p:pic>
      <p:sp>
        <p:nvSpPr>
          <p:cNvPr id="386" name="Google Shape;386;p18"/>
          <p:cNvSpPr txBox="1"/>
          <p:nvPr/>
        </p:nvSpPr>
        <p:spPr>
          <a:xfrm>
            <a:off x="8579143" y="3046097"/>
            <a:ext cx="407630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E5A6F"/>
                </a:solidFill>
                <a:latin typeface="Palatino Linotype"/>
                <a:ea typeface="Palatino Linotype"/>
                <a:cs typeface="Palatino Linotype"/>
                <a:sym typeface="Palatino Linotype"/>
              </a:rPr>
              <a:t>Non-slip mat (starting at $15)</a:t>
            </a:r>
            <a:endParaRPr/>
          </a:p>
        </p:txBody>
      </p:sp>
      <p:sp>
        <p:nvSpPr>
          <p:cNvPr id="387" name="Google Shape;387;p18"/>
          <p:cNvSpPr txBox="1"/>
          <p:nvPr/>
        </p:nvSpPr>
        <p:spPr>
          <a:xfrm>
            <a:off x="5179132" y="3050652"/>
            <a:ext cx="248562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E5A6F"/>
                </a:solidFill>
                <a:latin typeface="Palatino Linotype"/>
                <a:ea typeface="Palatino Linotype"/>
                <a:cs typeface="Palatino Linotype"/>
                <a:sym typeface="Palatino Linotype"/>
              </a:rPr>
              <a:t>Rocker Knife ($17)</a:t>
            </a:r>
            <a:endParaRPr/>
          </a:p>
        </p:txBody>
      </p:sp>
      <p:pic>
        <p:nvPicPr>
          <p:cNvPr descr="A black rectangular object with white text&#10;&#10;AI-generated content may be incorrect." id="388" name="Google Shape;388;p18"/>
          <p:cNvPicPr preferRelativeResize="0"/>
          <p:nvPr/>
        </p:nvPicPr>
        <p:blipFill rotWithShape="1">
          <a:blip r:embed="rId6">
            <a:alphaModFix/>
          </a:blip>
          <a:srcRect b="0" l="0" r="0" t="0"/>
          <a:stretch/>
        </p:blipFill>
        <p:spPr>
          <a:xfrm>
            <a:off x="4919317" y="4201077"/>
            <a:ext cx="3384411" cy="1071492"/>
          </a:xfrm>
          <a:prstGeom prst="rect">
            <a:avLst/>
          </a:prstGeom>
          <a:noFill/>
          <a:ln>
            <a:noFill/>
          </a:ln>
        </p:spPr>
      </p:pic>
      <p:sp>
        <p:nvSpPr>
          <p:cNvPr id="389" name="Google Shape;389;p18"/>
          <p:cNvSpPr txBox="1"/>
          <p:nvPr/>
        </p:nvSpPr>
        <p:spPr>
          <a:xfrm>
            <a:off x="5179131" y="5650977"/>
            <a:ext cx="248562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E5A6F"/>
                </a:solidFill>
                <a:latin typeface="Palatino Linotype"/>
                <a:ea typeface="Palatino Linotype"/>
                <a:cs typeface="Palatino Linotype"/>
                <a:sym typeface="Palatino Linotype"/>
              </a:rPr>
              <a:t>IGuardStove (TBD)</a:t>
            </a:r>
            <a:endParaRPr/>
          </a:p>
        </p:txBody>
      </p:sp>
      <p:sp>
        <p:nvSpPr>
          <p:cNvPr id="390" name="Google Shape;390;p18"/>
          <p:cNvSpPr txBox="1"/>
          <p:nvPr/>
        </p:nvSpPr>
        <p:spPr>
          <a:xfrm>
            <a:off x="8788693" y="6179822"/>
            <a:ext cx="365720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E5A6F"/>
                </a:solidFill>
                <a:latin typeface="Palatino Linotype"/>
                <a:ea typeface="Palatino Linotype"/>
                <a:cs typeface="Palatino Linotype"/>
                <a:sym typeface="Palatino Linotype"/>
              </a:rPr>
              <a:t>Nosey Cup (starting at $11)</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95" name="Shape 395"/>
        <p:cNvGrpSpPr/>
        <p:nvPr/>
      </p:nvGrpSpPr>
      <p:grpSpPr>
        <a:xfrm>
          <a:off x="0" y="0"/>
          <a:ext cx="0" cy="0"/>
          <a:chOff x="0" y="0"/>
          <a:chExt cx="0" cy="0"/>
        </a:xfrm>
      </p:grpSpPr>
      <p:sp>
        <p:nvSpPr>
          <p:cNvPr id="396" name="Google Shape;396;p19"/>
          <p:cNvSpPr/>
          <p:nvPr/>
        </p:nvSpPr>
        <p:spPr>
          <a:xfrm rot="120000">
            <a:off x="914400" y="379584"/>
            <a:ext cx="1291590" cy="365760"/>
          </a:xfrm>
          <a:custGeom>
            <a:rect b="b" l="l" r="r" t="t"/>
            <a:pathLst>
              <a:path extrusionOk="0" h="363365" w="1291590">
                <a:moveTo>
                  <a:pt x="0" y="31895"/>
                </a:moveTo>
                <a:cubicBezTo>
                  <a:pt x="275272" y="4272"/>
                  <a:pt x="550545" y="-23350"/>
                  <a:pt x="765810" y="31895"/>
                </a:cubicBezTo>
                <a:cubicBezTo>
                  <a:pt x="981075" y="87140"/>
                  <a:pt x="1136332" y="225252"/>
                  <a:pt x="1291590" y="363365"/>
                </a:cubicBezTo>
              </a:path>
            </a:pathLst>
          </a:cu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7" name="Google Shape;397;p19"/>
          <p:cNvSpPr/>
          <p:nvPr/>
        </p:nvSpPr>
        <p:spPr>
          <a:xfrm>
            <a:off x="822960" y="562210"/>
            <a:ext cx="6132289" cy="616153"/>
          </a:xfrm>
          <a:custGeom>
            <a:rect b="b" l="l" r="r" t="t"/>
            <a:pathLst>
              <a:path extrusionOk="0" h="616153" w="6132289">
                <a:moveTo>
                  <a:pt x="0" y="603650"/>
                </a:moveTo>
                <a:cubicBezTo>
                  <a:pt x="169545" y="616032"/>
                  <a:pt x="339090" y="628415"/>
                  <a:pt x="514350" y="592220"/>
                </a:cubicBezTo>
                <a:cubicBezTo>
                  <a:pt x="689610" y="556025"/>
                  <a:pt x="882015" y="418865"/>
                  <a:pt x="1051560" y="386480"/>
                </a:cubicBezTo>
                <a:cubicBezTo>
                  <a:pt x="1221105" y="354095"/>
                  <a:pt x="1409700" y="361715"/>
                  <a:pt x="1531620" y="397910"/>
                </a:cubicBezTo>
                <a:cubicBezTo>
                  <a:pt x="1653540" y="434105"/>
                  <a:pt x="1592580" y="636035"/>
                  <a:pt x="1783080" y="603650"/>
                </a:cubicBezTo>
                <a:cubicBezTo>
                  <a:pt x="1973580" y="571265"/>
                  <a:pt x="2406015" y="222650"/>
                  <a:pt x="2674620" y="203600"/>
                </a:cubicBezTo>
                <a:cubicBezTo>
                  <a:pt x="2943225" y="184550"/>
                  <a:pt x="3120390" y="487445"/>
                  <a:pt x="3394710" y="489350"/>
                </a:cubicBezTo>
                <a:cubicBezTo>
                  <a:pt x="3669030" y="491255"/>
                  <a:pt x="4042410" y="228365"/>
                  <a:pt x="4320540" y="215030"/>
                </a:cubicBezTo>
                <a:cubicBezTo>
                  <a:pt x="4598670" y="201695"/>
                  <a:pt x="4779645" y="437915"/>
                  <a:pt x="5063490" y="409340"/>
                </a:cubicBezTo>
                <a:cubicBezTo>
                  <a:pt x="5347335" y="380765"/>
                  <a:pt x="5855970" y="108350"/>
                  <a:pt x="6023610" y="43580"/>
                </a:cubicBezTo>
                <a:cubicBezTo>
                  <a:pt x="6191250" y="-21190"/>
                  <a:pt x="6130290" y="-235"/>
                  <a:pt x="6069330" y="20720"/>
                </a:cubicBezTo>
              </a:path>
            </a:pathLst>
          </a:cu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8" name="Google Shape;398;p19"/>
          <p:cNvSpPr txBox="1"/>
          <p:nvPr/>
        </p:nvSpPr>
        <p:spPr>
          <a:xfrm>
            <a:off x="502047" y="388542"/>
            <a:ext cx="11183131" cy="75713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en-US" sz="4800">
                <a:solidFill>
                  <a:srgbClr val="666666"/>
                </a:solidFill>
                <a:latin typeface="Palatino Linotype"/>
                <a:ea typeface="Palatino Linotype"/>
                <a:cs typeface="Palatino Linotype"/>
                <a:sym typeface="Palatino Linotype"/>
              </a:rPr>
              <a:t>Recreation </a:t>
            </a:r>
            <a:endParaRPr sz="1800">
              <a:solidFill>
                <a:schemeClr val="dk1"/>
              </a:solidFill>
              <a:latin typeface="Calibri"/>
              <a:ea typeface="Calibri"/>
              <a:cs typeface="Calibri"/>
              <a:sym typeface="Calibri"/>
            </a:endParaRPr>
          </a:p>
        </p:txBody>
      </p:sp>
      <p:graphicFrame>
        <p:nvGraphicFramePr>
          <p:cNvPr id="399" name="Google Shape;399;p19"/>
          <p:cNvGraphicFramePr/>
          <p:nvPr/>
        </p:nvGraphicFramePr>
        <p:xfrm>
          <a:off x="605085" y="1352031"/>
          <a:ext cx="3000000" cy="3000000"/>
        </p:xfrm>
        <a:graphic>
          <a:graphicData uri="http://schemas.openxmlformats.org/drawingml/2006/table">
            <a:tbl>
              <a:tblPr bandRow="1" firstRow="1">
                <a:noFill/>
                <a:tableStyleId>{EDBA3056-4CC4-4CBD-ACD0-8DBDD48BF01A}</a:tableStyleId>
              </a:tblPr>
              <a:tblGrid>
                <a:gridCol w="2652200"/>
                <a:gridCol w="2652200"/>
              </a:tblGrid>
              <a:tr h="603150">
                <a:tc>
                  <a:txBody>
                    <a:bodyPr/>
                    <a:lstStyle/>
                    <a:p>
                      <a:pPr indent="0" lvl="0" marL="0" marR="0" rtl="0" algn="l">
                        <a:spcBef>
                          <a:spcPts val="0"/>
                        </a:spcBef>
                        <a:spcAft>
                          <a:spcPts val="0"/>
                        </a:spcAft>
                        <a:buNone/>
                      </a:pPr>
                      <a:r>
                        <a:rPr lang="en-US" sz="2000" u="none" cap="none" strike="noStrike">
                          <a:latin typeface="Palatino Linotype"/>
                          <a:ea typeface="Palatino Linotype"/>
                          <a:cs typeface="Palatino Linotype"/>
                          <a:sym typeface="Palatino Linotype"/>
                        </a:rPr>
                        <a:t>Xbox </a:t>
                      </a:r>
                      <a:endParaRPr/>
                    </a:p>
                  </a:txBody>
                  <a:tcPr marT="45725" marB="45725" marR="91450" marL="91450"/>
                </a:tc>
                <a:tc>
                  <a:txBody>
                    <a:bodyPr/>
                    <a:lstStyle/>
                    <a:p>
                      <a:pPr indent="0" lvl="0" marL="0" marR="0" rtl="0" algn="l">
                        <a:spcBef>
                          <a:spcPts val="0"/>
                        </a:spcBef>
                        <a:spcAft>
                          <a:spcPts val="0"/>
                        </a:spcAft>
                        <a:buNone/>
                      </a:pPr>
                      <a:r>
                        <a:rPr lang="en-US" sz="2000">
                          <a:latin typeface="Palatino Linotype"/>
                          <a:ea typeface="Palatino Linotype"/>
                          <a:cs typeface="Palatino Linotype"/>
                          <a:sym typeface="Palatino Linotype"/>
                        </a:rPr>
                        <a:t>PlayStation </a:t>
                      </a:r>
                      <a:endParaRPr/>
                    </a:p>
                  </a:txBody>
                  <a:tcPr marT="45725" marB="45725" marR="91450" marL="91450"/>
                </a:tc>
              </a:tr>
              <a:tr h="881825">
                <a:tc>
                  <a:txBody>
                    <a:bodyPr/>
                    <a:lstStyle/>
                    <a:p>
                      <a:pPr indent="0" lvl="0" marL="0" marR="0" rtl="0" algn="l">
                        <a:lnSpc>
                          <a:spcPct val="100000"/>
                        </a:lnSpc>
                        <a:spcBef>
                          <a:spcPts val="0"/>
                        </a:spcBef>
                        <a:spcAft>
                          <a:spcPts val="0"/>
                        </a:spcAft>
                        <a:buClr>
                          <a:srgbClr val="44546A"/>
                        </a:buClr>
                        <a:buSzPts val="2000"/>
                        <a:buFont typeface="Palatino Linotype"/>
                        <a:buNone/>
                      </a:pPr>
                      <a:r>
                        <a:rPr b="0" i="0" lang="en-US" sz="2000" u="none" strike="noStrike">
                          <a:solidFill>
                            <a:srgbClr val="44546A"/>
                          </a:solidFill>
                          <a:latin typeface="Palatino Linotype"/>
                          <a:ea typeface="Palatino Linotype"/>
                          <a:cs typeface="Palatino Linotype"/>
                          <a:sym typeface="Palatino Linotype"/>
                        </a:rPr>
                        <a:t>Flexibility in Layout </a:t>
                      </a:r>
                      <a:endParaRPr sz="2000" u="none" strike="noStrike">
                        <a:solidFill>
                          <a:srgbClr val="44546A"/>
                        </a:solidFill>
                        <a:latin typeface="Palatino Linotype"/>
                        <a:ea typeface="Palatino Linotype"/>
                        <a:cs typeface="Palatino Linotype"/>
                        <a:sym typeface="Palatino Linotype"/>
                      </a:endParaRPr>
                    </a:p>
                  </a:txBody>
                  <a:tcPr marT="45725" marB="45725" marR="91450" marL="91450"/>
                </a:tc>
                <a:tc>
                  <a:txBody>
                    <a:bodyPr/>
                    <a:lstStyle/>
                    <a:p>
                      <a:pPr indent="0" lvl="0" marL="0" marR="0" rtl="0" algn="l">
                        <a:lnSpc>
                          <a:spcPct val="100000"/>
                        </a:lnSpc>
                        <a:spcBef>
                          <a:spcPts val="0"/>
                        </a:spcBef>
                        <a:spcAft>
                          <a:spcPts val="0"/>
                        </a:spcAft>
                        <a:buClr>
                          <a:srgbClr val="666666"/>
                        </a:buClr>
                        <a:buSzPts val="2000"/>
                        <a:buFont typeface="Palatino Linotype"/>
                        <a:buNone/>
                      </a:pPr>
                      <a:r>
                        <a:rPr b="0" i="0" lang="en-US" sz="2000" u="none" strike="noStrike">
                          <a:solidFill>
                            <a:srgbClr val="666666"/>
                          </a:solidFill>
                          <a:latin typeface="Palatino Linotype"/>
                          <a:ea typeface="Palatino Linotype"/>
                          <a:cs typeface="Palatino Linotype"/>
                          <a:sym typeface="Palatino Linotype"/>
                        </a:rPr>
                        <a:t>Dual Button Assignments </a:t>
                      </a:r>
                      <a:endParaRPr sz="1800"/>
                    </a:p>
                  </a:txBody>
                  <a:tcPr marT="45725" marB="45725" marR="91450" marL="91450"/>
                </a:tc>
              </a:tr>
              <a:tr h="508900">
                <a:tc>
                  <a:txBody>
                    <a:bodyPr/>
                    <a:lstStyle/>
                    <a:p>
                      <a:pPr indent="0" lvl="0" marL="0" marR="0" rtl="0" algn="l">
                        <a:lnSpc>
                          <a:spcPct val="100000"/>
                        </a:lnSpc>
                        <a:spcBef>
                          <a:spcPts val="0"/>
                        </a:spcBef>
                        <a:spcAft>
                          <a:spcPts val="0"/>
                        </a:spcAft>
                        <a:buClr>
                          <a:srgbClr val="000000"/>
                        </a:buClr>
                        <a:buSzPts val="2000"/>
                        <a:buFont typeface="Palatino Linotype"/>
                        <a:buNone/>
                      </a:pPr>
                      <a:r>
                        <a:rPr lang="en-US" sz="2000" u="none" strike="noStrike">
                          <a:solidFill>
                            <a:srgbClr val="44546A"/>
                          </a:solidFill>
                          <a:latin typeface="Palatino Linotype"/>
                          <a:ea typeface="Palatino Linotype"/>
                          <a:cs typeface="Palatino Linotype"/>
                          <a:sym typeface="Palatino Linotype"/>
                        </a:rPr>
                        <a:t>Switch Ports</a:t>
                      </a:r>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2000"/>
                        <a:buFont typeface="Palatino Linotype"/>
                        <a:buNone/>
                      </a:pPr>
                      <a:r>
                        <a:rPr lang="en-US" sz="2000" u="none" strike="noStrike">
                          <a:solidFill>
                            <a:srgbClr val="666666"/>
                          </a:solidFill>
                          <a:latin typeface="Palatino Linotype"/>
                          <a:ea typeface="Palatino Linotype"/>
                          <a:cs typeface="Palatino Linotype"/>
                          <a:sym typeface="Palatino Linotype"/>
                        </a:rPr>
                        <a:t>Switch Ports</a:t>
                      </a:r>
                      <a:endParaRPr sz="2000" u="none" strike="noStrike">
                        <a:solidFill>
                          <a:srgbClr val="000000"/>
                        </a:solidFill>
                        <a:latin typeface="Palatino Linotype"/>
                        <a:ea typeface="Palatino Linotype"/>
                        <a:cs typeface="Palatino Linotype"/>
                        <a:sym typeface="Palatino Linotype"/>
                      </a:endParaRPr>
                    </a:p>
                  </a:txBody>
                  <a:tcPr marT="45725" marB="45725" marR="91450" marL="91450"/>
                </a:tc>
              </a:tr>
              <a:tr h="881825">
                <a:tc>
                  <a:txBody>
                    <a:bodyPr/>
                    <a:lstStyle/>
                    <a:p>
                      <a:pPr indent="0" lvl="0" marL="0" marR="0" rtl="0" algn="l">
                        <a:lnSpc>
                          <a:spcPct val="100000"/>
                        </a:lnSpc>
                        <a:spcBef>
                          <a:spcPts val="0"/>
                        </a:spcBef>
                        <a:spcAft>
                          <a:spcPts val="0"/>
                        </a:spcAft>
                        <a:buClr>
                          <a:srgbClr val="000000"/>
                        </a:buClr>
                        <a:buSzPts val="2000"/>
                        <a:buFont typeface="Palatino Linotype"/>
                        <a:buNone/>
                      </a:pPr>
                      <a:r>
                        <a:rPr lang="en-US" sz="2000" u="none" strike="noStrike">
                          <a:solidFill>
                            <a:srgbClr val="44546A"/>
                          </a:solidFill>
                          <a:latin typeface="Palatino Linotype"/>
                          <a:ea typeface="Palatino Linotype"/>
                          <a:cs typeface="Palatino Linotype"/>
                          <a:sym typeface="Palatino Linotype"/>
                        </a:rPr>
                        <a:t>Joystick Purchase Options</a:t>
                      </a:r>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2000"/>
                        <a:buFont typeface="Palatino Linotype"/>
                        <a:buNone/>
                      </a:pPr>
                      <a:r>
                        <a:rPr lang="en-US" sz="2000" u="none" strike="noStrike">
                          <a:solidFill>
                            <a:srgbClr val="666666"/>
                          </a:solidFill>
                          <a:latin typeface="Palatino Linotype"/>
                          <a:ea typeface="Palatino Linotype"/>
                          <a:cs typeface="Palatino Linotype"/>
                          <a:sym typeface="Palatino Linotype"/>
                        </a:rPr>
                        <a:t>Joystick Included</a:t>
                      </a:r>
                      <a:endParaRPr sz="2000" u="none" strike="noStrike">
                        <a:solidFill>
                          <a:srgbClr val="000000"/>
                        </a:solidFill>
                        <a:latin typeface="Palatino Linotype"/>
                        <a:ea typeface="Palatino Linotype"/>
                        <a:cs typeface="Palatino Linotype"/>
                        <a:sym typeface="Palatino Linotype"/>
                      </a:endParaRPr>
                    </a:p>
                  </a:txBody>
                  <a:tcPr marT="45725" marB="45725" marR="91450" marL="91450"/>
                </a:tc>
              </a:tr>
              <a:tr h="881825">
                <a:tc>
                  <a:txBody>
                    <a:bodyPr/>
                    <a:lstStyle/>
                    <a:p>
                      <a:pPr indent="0" lvl="0" marL="0" marR="0" rtl="0" algn="l">
                        <a:lnSpc>
                          <a:spcPct val="100000"/>
                        </a:lnSpc>
                        <a:spcBef>
                          <a:spcPts val="0"/>
                        </a:spcBef>
                        <a:spcAft>
                          <a:spcPts val="0"/>
                        </a:spcAft>
                        <a:buClr>
                          <a:srgbClr val="000000"/>
                        </a:buClr>
                        <a:buSzPts val="2000"/>
                        <a:buFont typeface="Palatino Linotype"/>
                        <a:buNone/>
                      </a:pPr>
                      <a:r>
                        <a:rPr lang="en-US" sz="2000" u="none" strike="noStrike">
                          <a:solidFill>
                            <a:srgbClr val="44546A"/>
                          </a:solidFill>
                          <a:latin typeface="Palatino Linotype"/>
                          <a:ea typeface="Palatino Linotype"/>
                          <a:cs typeface="Palatino Linotype"/>
                          <a:sym typeface="Palatino Linotype"/>
                        </a:rPr>
                        <a:t>Copilot Mode</a:t>
                      </a:r>
                      <a:endParaRPr/>
                    </a:p>
                  </a:txBody>
                  <a:tcPr marT="45725" marB="45725" marR="91450" marL="91450"/>
                </a:tc>
                <a:tc>
                  <a:txBody>
                    <a:bodyPr/>
                    <a:lstStyle/>
                    <a:p>
                      <a:pPr indent="0" lvl="0" marL="0" marR="0" rtl="0" algn="l">
                        <a:lnSpc>
                          <a:spcPct val="100000"/>
                        </a:lnSpc>
                        <a:spcBef>
                          <a:spcPts val="0"/>
                        </a:spcBef>
                        <a:spcAft>
                          <a:spcPts val="0"/>
                        </a:spcAft>
                        <a:buClr>
                          <a:srgbClr val="666666"/>
                        </a:buClr>
                        <a:buSzPts val="2000"/>
                        <a:buFont typeface="Palatino Linotype"/>
                        <a:buNone/>
                      </a:pPr>
                      <a:r>
                        <a:rPr b="0" i="0" lang="en-US" sz="2000" u="none" strike="noStrike">
                          <a:solidFill>
                            <a:srgbClr val="666666"/>
                          </a:solidFill>
                          <a:highlight>
                            <a:srgbClr val="E9EBF5"/>
                          </a:highlight>
                          <a:latin typeface="Palatino Linotype"/>
                          <a:ea typeface="Palatino Linotype"/>
                          <a:cs typeface="Palatino Linotype"/>
                          <a:sym typeface="Palatino Linotype"/>
                        </a:rPr>
                        <a:t>Co-controller Options</a:t>
                      </a:r>
                      <a:endParaRPr/>
                    </a:p>
                  </a:txBody>
                  <a:tcPr marT="45725" marB="45725" marR="91450" marL="91450"/>
                </a:tc>
              </a:tr>
              <a:tr h="881825">
                <a:tc>
                  <a:txBody>
                    <a:bodyPr/>
                    <a:lstStyle/>
                    <a:p>
                      <a:pPr indent="0" lvl="0" marL="0" marR="0" rtl="0" algn="l">
                        <a:spcBef>
                          <a:spcPts val="0"/>
                        </a:spcBef>
                        <a:spcAft>
                          <a:spcPts val="0"/>
                        </a:spcAft>
                        <a:buClr>
                          <a:srgbClr val="44546A"/>
                        </a:buClr>
                        <a:buSzPts val="2000"/>
                        <a:buFont typeface="Palatino Linotype"/>
                        <a:buNone/>
                      </a:pPr>
                      <a:r>
                        <a:rPr lang="en-US" sz="2000" u="none" strike="noStrike">
                          <a:solidFill>
                            <a:srgbClr val="44546A"/>
                          </a:solidFill>
                          <a:latin typeface="Palatino Linotype"/>
                          <a:ea typeface="Palatino Linotype"/>
                          <a:cs typeface="Palatino Linotype"/>
                          <a:sym typeface="Palatino Linotype"/>
                        </a:rPr>
                        <a:t>Cross Compatible w/adapter</a:t>
                      </a:r>
                      <a:endParaRPr sz="2000">
                        <a:solidFill>
                          <a:srgbClr val="44546A"/>
                        </a:solidFill>
                        <a:latin typeface="Palatino Linotype"/>
                        <a:ea typeface="Palatino Linotype"/>
                        <a:cs typeface="Palatino Linotype"/>
                        <a:sym typeface="Palatino Linotype"/>
                      </a:endParaRPr>
                    </a:p>
                  </a:txBody>
                  <a:tcPr marT="45725" marB="45725" marR="91450" marL="91450"/>
                </a:tc>
                <a:tc>
                  <a:txBody>
                    <a:bodyPr/>
                    <a:lstStyle/>
                    <a:p>
                      <a:pPr indent="0" lvl="0" marL="0" marR="0" rtl="0" algn="l">
                        <a:spcBef>
                          <a:spcPts val="0"/>
                        </a:spcBef>
                        <a:spcAft>
                          <a:spcPts val="0"/>
                        </a:spcAft>
                        <a:buClr>
                          <a:srgbClr val="666666"/>
                        </a:buClr>
                        <a:buSzPts val="2000"/>
                        <a:buFont typeface="Palatino Linotype"/>
                        <a:buNone/>
                      </a:pPr>
                      <a:r>
                        <a:rPr lang="en-US" sz="2000" u="none" strike="noStrike">
                          <a:solidFill>
                            <a:srgbClr val="666666"/>
                          </a:solidFill>
                          <a:latin typeface="Palatino Linotype"/>
                          <a:ea typeface="Palatino Linotype"/>
                          <a:cs typeface="Palatino Linotype"/>
                          <a:sym typeface="Palatino Linotype"/>
                        </a:rPr>
                        <a:t>PS5 Compatible</a:t>
                      </a:r>
                      <a:endParaRPr sz="2000">
                        <a:latin typeface="Palatino Linotype"/>
                        <a:ea typeface="Palatino Linotype"/>
                        <a:cs typeface="Palatino Linotype"/>
                        <a:sym typeface="Palatino Linotype"/>
                      </a:endParaRPr>
                    </a:p>
                  </a:txBody>
                  <a:tcPr marT="45725" marB="45725" marR="91450" marL="91450"/>
                </a:tc>
              </a:tr>
            </a:tbl>
          </a:graphicData>
        </a:graphic>
      </p:graphicFrame>
      <p:pic>
        <p:nvPicPr>
          <p:cNvPr descr="A circular object with buttons and a ball&#10;&#10;AI-generated content may be incorrect." id="400" name="Google Shape;400;p19"/>
          <p:cNvPicPr preferRelativeResize="0"/>
          <p:nvPr/>
        </p:nvPicPr>
        <p:blipFill rotWithShape="1">
          <a:blip r:embed="rId3">
            <a:alphaModFix/>
          </a:blip>
          <a:srcRect b="0" l="0" r="0" t="0"/>
          <a:stretch/>
        </p:blipFill>
        <p:spPr>
          <a:xfrm>
            <a:off x="8179701" y="3061036"/>
            <a:ext cx="3330678" cy="3321153"/>
          </a:xfrm>
          <a:prstGeom prst="rect">
            <a:avLst/>
          </a:prstGeom>
          <a:noFill/>
          <a:ln>
            <a:noFill/>
          </a:ln>
        </p:spPr>
      </p:pic>
      <p:pic>
        <p:nvPicPr>
          <p:cNvPr descr="Generated image" id="401" name="Google Shape;401;p19"/>
          <p:cNvPicPr preferRelativeResize="0"/>
          <p:nvPr>
            <p:ph idx="2" type="pic"/>
          </p:nvPr>
        </p:nvPicPr>
        <p:blipFill rotWithShape="1">
          <a:blip r:embed="rId4">
            <a:alphaModFix/>
          </a:blip>
          <a:srcRect b="0" l="3623" r="3623" t="0"/>
          <a:stretch/>
        </p:blipFill>
        <p:spPr>
          <a:xfrm>
            <a:off x="8321040" y="870286"/>
            <a:ext cx="3048000" cy="21907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5" name="Shape 405"/>
        <p:cNvGrpSpPr/>
        <p:nvPr/>
      </p:nvGrpSpPr>
      <p:grpSpPr>
        <a:xfrm>
          <a:off x="0" y="0"/>
          <a:ext cx="0" cy="0"/>
          <a:chOff x="0" y="0"/>
          <a:chExt cx="0" cy="0"/>
        </a:xfrm>
      </p:grpSpPr>
      <p:sp>
        <p:nvSpPr>
          <p:cNvPr id="406" name="Google Shape;406;p20"/>
          <p:cNvSpPr txBox="1"/>
          <p:nvPr/>
        </p:nvSpPr>
        <p:spPr>
          <a:xfrm>
            <a:off x="489780" y="345346"/>
            <a:ext cx="6562881" cy="1370953"/>
          </a:xfrm>
          <a:prstGeom prst="rect">
            <a:avLst/>
          </a:prstGeom>
          <a:noFill/>
          <a:ln>
            <a:noFill/>
          </a:ln>
        </p:spPr>
        <p:txBody>
          <a:bodyPr anchorCtr="0" anchor="t" bIns="45700" lIns="91425" spcFirstLastPara="1" rIns="91425" wrap="square" tIns="45700">
            <a:spAutoFit/>
          </a:bodyPr>
          <a:lstStyle/>
          <a:p>
            <a:pPr indent="0" lvl="0" marL="0" marR="0" rtl="0" algn="l">
              <a:lnSpc>
                <a:spcPct val="60909"/>
              </a:lnSpc>
              <a:spcBef>
                <a:spcPts val="0"/>
              </a:spcBef>
              <a:spcAft>
                <a:spcPts val="0"/>
              </a:spcAft>
              <a:buNone/>
            </a:pPr>
            <a:r>
              <a:rPr b="1" lang="en-US" sz="4400">
                <a:solidFill>
                  <a:srgbClr val="666666"/>
                </a:solidFill>
                <a:latin typeface="Palatino Linotype"/>
                <a:ea typeface="Palatino Linotype"/>
                <a:cs typeface="Palatino Linotype"/>
                <a:sym typeface="Palatino Linotype"/>
              </a:rPr>
              <a:t>Environmental Controls</a:t>
            </a:r>
            <a:endParaRPr/>
          </a:p>
          <a:p>
            <a:pPr indent="0" lvl="0" marL="0" marR="0" rtl="0" algn="l">
              <a:lnSpc>
                <a:spcPct val="95714"/>
              </a:lnSpc>
              <a:spcBef>
                <a:spcPts val="1800"/>
              </a:spcBef>
              <a:spcAft>
                <a:spcPts val="0"/>
              </a:spcAft>
              <a:buNone/>
            </a:pPr>
            <a:r>
              <a:rPr b="1" lang="en-US" sz="2800">
                <a:solidFill>
                  <a:srgbClr val="1E5A6F"/>
                </a:solidFill>
                <a:latin typeface="Palatino Linotype"/>
                <a:ea typeface="Palatino Linotype"/>
                <a:cs typeface="Palatino Linotype"/>
                <a:sym typeface="Palatino Linotype"/>
              </a:rPr>
              <a:t>Voice &amp; App Activation Within the Home </a:t>
            </a:r>
            <a:endParaRPr/>
          </a:p>
        </p:txBody>
      </p:sp>
      <p:sp>
        <p:nvSpPr>
          <p:cNvPr id="407" name="Google Shape;407;p20"/>
          <p:cNvSpPr txBox="1"/>
          <p:nvPr/>
        </p:nvSpPr>
        <p:spPr>
          <a:xfrm>
            <a:off x="486979" y="1816891"/>
            <a:ext cx="3630010" cy="3647152"/>
          </a:xfrm>
          <a:prstGeom prst="rect">
            <a:avLst/>
          </a:prstGeom>
          <a:noFill/>
          <a:ln>
            <a:noFill/>
          </a:ln>
        </p:spPr>
        <p:txBody>
          <a:bodyPr anchorCtr="0" anchor="t" bIns="45700" lIns="91425" spcFirstLastPara="1" rIns="91425" wrap="square" tIns="45700">
            <a:spAutoFit/>
          </a:bodyPr>
          <a:lstStyle/>
          <a:p>
            <a:pPr indent="-285750" lvl="1" marL="651510" marR="0" rtl="0" algn="l">
              <a:spcBef>
                <a:spcPts val="0"/>
              </a:spcBef>
              <a:spcAft>
                <a:spcPts val="0"/>
              </a:spcAft>
              <a:buClr>
                <a:schemeClr val="accent6"/>
              </a:buClr>
              <a:buSzPts val="2400"/>
              <a:buFont typeface="Noto Sans Symbols"/>
              <a:buChar char="▪"/>
            </a:pPr>
            <a:r>
              <a:rPr b="0" i="0" lang="en-US" sz="2400" u="none" cap="none" strike="noStrike">
                <a:solidFill>
                  <a:srgbClr val="666666"/>
                </a:solidFill>
                <a:latin typeface="Palatino Linotype"/>
                <a:ea typeface="Palatino Linotype"/>
                <a:cs typeface="Palatino Linotype"/>
                <a:sym typeface="Palatino Linotype"/>
              </a:rPr>
              <a:t>Fire TV Cube</a:t>
            </a:r>
            <a:endParaRPr b="0" i="0" sz="1800" u="none" cap="none" strike="noStrike">
              <a:solidFill>
                <a:schemeClr val="dk1"/>
              </a:solidFill>
              <a:latin typeface="Calibri"/>
              <a:ea typeface="Calibri"/>
              <a:cs typeface="Calibri"/>
              <a:sym typeface="Calibri"/>
            </a:endParaRPr>
          </a:p>
          <a:p>
            <a:pPr indent="-285750" lvl="2" marL="1108710" marR="0" rtl="0" algn="l">
              <a:spcBef>
                <a:spcPts val="300"/>
              </a:spcBef>
              <a:spcAft>
                <a:spcPts val="0"/>
              </a:spcAft>
              <a:buClr>
                <a:schemeClr val="accent6"/>
              </a:buClr>
              <a:buSzPts val="2400"/>
              <a:buFont typeface="Noto Sans Symbols"/>
              <a:buChar char="▪"/>
            </a:pPr>
            <a:r>
              <a:rPr b="0" i="0" lang="en-US" sz="2400" u="none" cap="none" strike="noStrike">
                <a:solidFill>
                  <a:srgbClr val="666666"/>
                </a:solidFill>
                <a:latin typeface="Palatino Linotype"/>
                <a:ea typeface="Palatino Linotype"/>
                <a:cs typeface="Palatino Linotype"/>
                <a:sym typeface="Palatino Linotype"/>
              </a:rPr>
              <a:t>Voice &amp; App Controlled </a:t>
            </a:r>
            <a:endParaRPr/>
          </a:p>
          <a:p>
            <a:pPr indent="-285750" lvl="1" marL="651510" marR="0" rtl="0" algn="l">
              <a:spcBef>
                <a:spcPts val="300"/>
              </a:spcBef>
              <a:spcAft>
                <a:spcPts val="0"/>
              </a:spcAft>
              <a:buClr>
                <a:schemeClr val="accent6"/>
              </a:buClr>
              <a:buSzPts val="2400"/>
              <a:buFont typeface="Noto Sans Symbols"/>
              <a:buChar char="▪"/>
            </a:pPr>
            <a:r>
              <a:rPr b="0" i="0" lang="en-US" sz="2400" u="none" cap="none" strike="noStrike">
                <a:solidFill>
                  <a:srgbClr val="666666"/>
                </a:solidFill>
                <a:latin typeface="Palatino Linotype"/>
                <a:ea typeface="Palatino Linotype"/>
                <a:cs typeface="Palatino Linotype"/>
                <a:sym typeface="Palatino Linotype"/>
              </a:rPr>
              <a:t>Roku</a:t>
            </a:r>
            <a:endParaRPr/>
          </a:p>
          <a:p>
            <a:pPr indent="-285750" lvl="2" marL="1108710" marR="0" rtl="0" algn="l">
              <a:spcBef>
                <a:spcPts val="300"/>
              </a:spcBef>
              <a:spcAft>
                <a:spcPts val="0"/>
              </a:spcAft>
              <a:buClr>
                <a:schemeClr val="accent6"/>
              </a:buClr>
              <a:buSzPts val="2400"/>
              <a:buFont typeface="Noto Sans Symbols"/>
              <a:buChar char="▪"/>
            </a:pPr>
            <a:r>
              <a:rPr b="0" i="0" lang="en-US" sz="2400" u="none" cap="none" strike="noStrike">
                <a:solidFill>
                  <a:srgbClr val="666666"/>
                </a:solidFill>
                <a:latin typeface="Palatino Linotype"/>
                <a:ea typeface="Palatino Linotype"/>
                <a:cs typeface="Palatino Linotype"/>
                <a:sym typeface="Palatino Linotype"/>
              </a:rPr>
              <a:t>App Controlled</a:t>
            </a:r>
            <a:endParaRPr/>
          </a:p>
          <a:p>
            <a:pPr indent="-285750" lvl="1" marL="651510" marR="0" rtl="0" algn="l">
              <a:spcBef>
                <a:spcPts val="300"/>
              </a:spcBef>
              <a:spcAft>
                <a:spcPts val="0"/>
              </a:spcAft>
              <a:buClr>
                <a:schemeClr val="accent6"/>
              </a:buClr>
              <a:buSzPts val="2400"/>
              <a:buFont typeface="Noto Sans Symbols"/>
              <a:buChar char="▪"/>
            </a:pPr>
            <a:r>
              <a:rPr b="0" i="0" lang="en-US" sz="2400" u="none" cap="none" strike="noStrike">
                <a:solidFill>
                  <a:srgbClr val="666666"/>
                </a:solidFill>
                <a:latin typeface="Palatino Linotype"/>
                <a:ea typeface="Palatino Linotype"/>
                <a:cs typeface="Palatino Linotype"/>
                <a:sym typeface="Palatino Linotype"/>
              </a:rPr>
              <a:t>Apple TV</a:t>
            </a:r>
            <a:endParaRPr/>
          </a:p>
          <a:p>
            <a:pPr indent="-285750" lvl="2" marL="1108710" marR="0" rtl="0" algn="l">
              <a:spcBef>
                <a:spcPts val="300"/>
              </a:spcBef>
              <a:spcAft>
                <a:spcPts val="0"/>
              </a:spcAft>
              <a:buClr>
                <a:schemeClr val="accent6"/>
              </a:buClr>
              <a:buSzPts val="2400"/>
              <a:buFont typeface="Noto Sans Symbols"/>
              <a:buChar char="▪"/>
            </a:pPr>
            <a:r>
              <a:rPr b="0" i="0" lang="en-US" sz="2400" u="none" cap="none" strike="noStrike">
                <a:solidFill>
                  <a:srgbClr val="666666"/>
                </a:solidFill>
                <a:latin typeface="Palatino Linotype"/>
                <a:ea typeface="Palatino Linotype"/>
                <a:cs typeface="Palatino Linotype"/>
                <a:sym typeface="Palatino Linotype"/>
              </a:rPr>
              <a:t>Voice &amp; App Controlled</a:t>
            </a:r>
            <a:endParaRPr/>
          </a:p>
          <a:p>
            <a:pPr indent="-41910" lvl="0" marL="194310" marR="0" rtl="0" algn="l">
              <a:spcBef>
                <a:spcPts val="300"/>
              </a:spcBef>
              <a:spcAft>
                <a:spcPts val="0"/>
              </a:spcAft>
              <a:buClr>
                <a:schemeClr val="accent6"/>
              </a:buClr>
              <a:buSzPts val="2400"/>
              <a:buFont typeface="Noto Sans Symbols"/>
              <a:buNone/>
            </a:pPr>
            <a:r>
              <a:t/>
            </a:r>
            <a:endParaRPr sz="2400">
              <a:solidFill>
                <a:srgbClr val="666666"/>
              </a:solidFill>
              <a:latin typeface="Palatino Linotype"/>
              <a:ea typeface="Palatino Linotype"/>
              <a:cs typeface="Palatino Linotype"/>
              <a:sym typeface="Palatino Linotype"/>
            </a:endParaRPr>
          </a:p>
        </p:txBody>
      </p:sp>
      <p:pic>
        <p:nvPicPr>
          <p:cNvPr descr="A remote control next to a box&#10;&#10;AI-generated content may be incorrect." id="408" name="Google Shape;408;p20"/>
          <p:cNvPicPr preferRelativeResize="0"/>
          <p:nvPr/>
        </p:nvPicPr>
        <p:blipFill rotWithShape="1">
          <a:blip r:embed="rId3">
            <a:alphaModFix/>
          </a:blip>
          <a:srcRect b="0" l="0" r="0" t="0"/>
          <a:stretch/>
        </p:blipFill>
        <p:spPr>
          <a:xfrm>
            <a:off x="4518768" y="3775877"/>
            <a:ext cx="3699120" cy="1940698"/>
          </a:xfrm>
          <a:prstGeom prst="rect">
            <a:avLst/>
          </a:prstGeom>
          <a:noFill/>
          <a:ln>
            <a:noFill/>
          </a:ln>
        </p:spPr>
      </p:pic>
      <p:pic>
        <p:nvPicPr>
          <p:cNvPr descr="A remote control next to a box&#10;&#10;AI-generated content may be incorrect." id="409" name="Google Shape;409;p20"/>
          <p:cNvPicPr preferRelativeResize="0"/>
          <p:nvPr/>
        </p:nvPicPr>
        <p:blipFill rotWithShape="1">
          <a:blip r:embed="rId4">
            <a:alphaModFix/>
          </a:blip>
          <a:srcRect b="0" l="0" r="0" t="0"/>
          <a:stretch/>
        </p:blipFill>
        <p:spPr>
          <a:xfrm>
            <a:off x="8630727" y="909206"/>
            <a:ext cx="2883521" cy="2215758"/>
          </a:xfrm>
          <a:prstGeom prst="rect">
            <a:avLst/>
          </a:prstGeom>
          <a:noFill/>
          <a:ln>
            <a:noFill/>
          </a:ln>
        </p:spPr>
      </p:pic>
      <p:pic>
        <p:nvPicPr>
          <p:cNvPr descr="A black cube with blue light&#10;&#10;AI-generated content may be incorrect." id="410" name="Google Shape;410;p20"/>
          <p:cNvPicPr preferRelativeResize="0"/>
          <p:nvPr/>
        </p:nvPicPr>
        <p:blipFill rotWithShape="1">
          <a:blip r:embed="rId5">
            <a:alphaModFix/>
          </a:blip>
          <a:srcRect b="0" l="0" r="0" t="0"/>
          <a:stretch/>
        </p:blipFill>
        <p:spPr>
          <a:xfrm>
            <a:off x="8421177" y="3574123"/>
            <a:ext cx="2381250" cy="2215758"/>
          </a:xfrm>
          <a:prstGeom prst="rect">
            <a:avLst/>
          </a:prstGeom>
          <a:noFill/>
          <a:ln>
            <a:noFill/>
          </a:ln>
        </p:spPr>
      </p:pic>
      <p:pic>
        <p:nvPicPr>
          <p:cNvPr descr="A screen shot of a device&#10;&#10;AI-generated content may be incorrect." id="411" name="Google Shape;411;p20"/>
          <p:cNvPicPr preferRelativeResize="0"/>
          <p:nvPr/>
        </p:nvPicPr>
        <p:blipFill rotWithShape="1">
          <a:blip r:embed="rId6">
            <a:alphaModFix/>
          </a:blip>
          <a:srcRect b="0" l="0" r="0" t="0"/>
          <a:stretch/>
        </p:blipFill>
        <p:spPr>
          <a:xfrm>
            <a:off x="5072062" y="1207274"/>
            <a:ext cx="2047875" cy="2047875"/>
          </a:xfrm>
          <a:prstGeom prst="rect">
            <a:avLst/>
          </a:prstGeom>
          <a:noFill/>
          <a:ln>
            <a:noFill/>
          </a:ln>
        </p:spPr>
      </p:pic>
      <p:sp>
        <p:nvSpPr>
          <p:cNvPr id="412" name="Google Shape;412;p20"/>
          <p:cNvSpPr txBox="1"/>
          <p:nvPr/>
        </p:nvSpPr>
        <p:spPr>
          <a:xfrm>
            <a:off x="2737805" y="3008720"/>
            <a:ext cx="6716388"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2"/>
                </a:solidFill>
                <a:latin typeface="Palatino Linotype"/>
                <a:ea typeface="Palatino Linotype"/>
                <a:cs typeface="Palatino Linotype"/>
                <a:sym typeface="Palatino Linotype"/>
              </a:rPr>
              <a:t>Smart Thermostat ($70+)</a:t>
            </a:r>
            <a:endParaRPr/>
          </a:p>
        </p:txBody>
      </p:sp>
      <p:sp>
        <p:nvSpPr>
          <p:cNvPr id="413" name="Google Shape;413;p20"/>
          <p:cNvSpPr txBox="1"/>
          <p:nvPr/>
        </p:nvSpPr>
        <p:spPr>
          <a:xfrm>
            <a:off x="6387942" y="3016022"/>
            <a:ext cx="6716388"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2"/>
                </a:solidFill>
                <a:latin typeface="Palatino Linotype"/>
                <a:ea typeface="Palatino Linotype"/>
                <a:cs typeface="Palatino Linotype"/>
                <a:sym typeface="Palatino Linotype"/>
              </a:rPr>
              <a:t>Roku ($25-$80)</a:t>
            </a:r>
            <a:endParaRPr/>
          </a:p>
        </p:txBody>
      </p:sp>
      <p:sp>
        <p:nvSpPr>
          <p:cNvPr id="414" name="Google Shape;414;p20"/>
          <p:cNvSpPr txBox="1"/>
          <p:nvPr/>
        </p:nvSpPr>
        <p:spPr>
          <a:xfrm>
            <a:off x="2737805" y="5704923"/>
            <a:ext cx="6716388"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2"/>
                </a:solidFill>
                <a:latin typeface="Palatino Linotype"/>
                <a:ea typeface="Palatino Linotype"/>
                <a:cs typeface="Palatino Linotype"/>
                <a:sym typeface="Palatino Linotype"/>
              </a:rPr>
              <a:t>Apple TV ($180)</a:t>
            </a:r>
            <a:endParaRPr/>
          </a:p>
        </p:txBody>
      </p:sp>
      <p:sp>
        <p:nvSpPr>
          <p:cNvPr id="415" name="Google Shape;415;p20"/>
          <p:cNvSpPr txBox="1"/>
          <p:nvPr/>
        </p:nvSpPr>
        <p:spPr>
          <a:xfrm>
            <a:off x="6714293" y="5724781"/>
            <a:ext cx="6716388"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2"/>
                </a:solidFill>
                <a:latin typeface="Palatino Linotype"/>
                <a:ea typeface="Palatino Linotype"/>
                <a:cs typeface="Palatino Linotype"/>
                <a:sym typeface="Palatino Linotype"/>
              </a:rPr>
              <a:t>Fire TV Cube ($140)</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20" name="Shape 420"/>
        <p:cNvGrpSpPr/>
        <p:nvPr/>
      </p:nvGrpSpPr>
      <p:grpSpPr>
        <a:xfrm>
          <a:off x="0" y="0"/>
          <a:ext cx="0" cy="0"/>
          <a:chOff x="0" y="0"/>
          <a:chExt cx="0" cy="0"/>
        </a:xfrm>
      </p:grpSpPr>
      <p:sp>
        <p:nvSpPr>
          <p:cNvPr id="421" name="Google Shape;421;p21"/>
          <p:cNvSpPr txBox="1"/>
          <p:nvPr/>
        </p:nvSpPr>
        <p:spPr>
          <a:xfrm>
            <a:off x="628660" y="470647"/>
            <a:ext cx="6096000" cy="1023870"/>
          </a:xfrm>
          <a:prstGeom prst="rect">
            <a:avLst/>
          </a:prstGeom>
          <a:noFill/>
          <a:ln>
            <a:noFill/>
          </a:ln>
        </p:spPr>
        <p:txBody>
          <a:bodyPr anchorCtr="0" anchor="t" bIns="45700" lIns="91425" spcFirstLastPara="1" rIns="91425" wrap="square" tIns="45700">
            <a:spAutoFit/>
          </a:bodyPr>
          <a:lstStyle/>
          <a:p>
            <a:pPr indent="0" lvl="0" marL="0" marR="0" rtl="0" algn="l">
              <a:lnSpc>
                <a:spcPct val="60909"/>
              </a:lnSpc>
              <a:spcBef>
                <a:spcPts val="0"/>
              </a:spcBef>
              <a:spcAft>
                <a:spcPts val="0"/>
              </a:spcAft>
              <a:buNone/>
            </a:pPr>
            <a:r>
              <a:rPr b="1" lang="en-US" sz="4400">
                <a:solidFill>
                  <a:srgbClr val="666666"/>
                </a:solidFill>
                <a:latin typeface="Garamond"/>
                <a:ea typeface="Garamond"/>
                <a:cs typeface="Garamond"/>
                <a:sym typeface="Garamond"/>
              </a:rPr>
              <a:t>Xbox</a:t>
            </a:r>
            <a:endParaRPr/>
          </a:p>
          <a:p>
            <a:pPr indent="0" lvl="0" marL="0" marR="0" rtl="0" algn="l">
              <a:lnSpc>
                <a:spcPct val="95714"/>
              </a:lnSpc>
              <a:spcBef>
                <a:spcPts val="1800"/>
              </a:spcBef>
              <a:spcAft>
                <a:spcPts val="0"/>
              </a:spcAft>
              <a:buNone/>
            </a:pPr>
            <a:r>
              <a:t/>
            </a:r>
            <a:endParaRPr sz="2800">
              <a:solidFill>
                <a:schemeClr val="accent6"/>
              </a:solidFill>
              <a:latin typeface="Arial"/>
              <a:ea typeface="Arial"/>
              <a:cs typeface="Arial"/>
              <a:sym typeface="Arial"/>
            </a:endParaRPr>
          </a:p>
        </p:txBody>
      </p:sp>
      <p:pic>
        <p:nvPicPr>
          <p:cNvPr descr="Generated image" id="422" name="Google Shape;422;p21"/>
          <p:cNvPicPr preferRelativeResize="0"/>
          <p:nvPr>
            <p:ph idx="2" type="pic"/>
          </p:nvPr>
        </p:nvPicPr>
        <p:blipFill rotWithShape="1">
          <a:blip r:embed="rId3">
            <a:alphaModFix/>
          </a:blip>
          <a:srcRect b="0" l="3623" r="3623" t="0"/>
          <a:stretch/>
        </p:blipFill>
        <p:spPr>
          <a:xfrm>
            <a:off x="1734670" y="1051019"/>
            <a:ext cx="3048000" cy="2190750"/>
          </a:xfrm>
          <a:prstGeom prst="rect">
            <a:avLst/>
          </a:prstGeom>
          <a:noFill/>
          <a:ln>
            <a:noFill/>
          </a:ln>
        </p:spPr>
      </p:pic>
      <p:pic>
        <p:nvPicPr>
          <p:cNvPr descr="A white controller with buttons and a black background&#10;&#10;AI-generated content may be incorrect." id="423" name="Google Shape;423;p21"/>
          <p:cNvPicPr preferRelativeResize="0"/>
          <p:nvPr>
            <p:ph idx="4" type="pic"/>
          </p:nvPr>
        </p:nvPicPr>
        <p:blipFill rotWithShape="1">
          <a:blip r:embed="rId4">
            <a:alphaModFix/>
          </a:blip>
          <a:srcRect b="0" l="5772" r="5772" t="0"/>
          <a:stretch/>
        </p:blipFill>
        <p:spPr>
          <a:xfrm>
            <a:off x="5676153" y="737254"/>
            <a:ext cx="3048000" cy="2190750"/>
          </a:xfrm>
          <a:prstGeom prst="rect">
            <a:avLst/>
          </a:prstGeom>
          <a:noFill/>
          <a:ln>
            <a:noFill/>
          </a:ln>
        </p:spPr>
      </p:pic>
      <p:pic>
        <p:nvPicPr>
          <p:cNvPr descr="A close up of a device&#10;&#10;AI-generated content may be incorrect." id="424" name="Google Shape;424;p21"/>
          <p:cNvPicPr preferRelativeResize="0"/>
          <p:nvPr/>
        </p:nvPicPr>
        <p:blipFill rotWithShape="1">
          <a:blip r:embed="rId5">
            <a:alphaModFix/>
          </a:blip>
          <a:srcRect b="0" l="0" r="0" t="0"/>
          <a:stretch/>
        </p:blipFill>
        <p:spPr>
          <a:xfrm>
            <a:off x="3260071" y="3003609"/>
            <a:ext cx="2832069" cy="2725866"/>
          </a:xfrm>
          <a:prstGeom prst="rect">
            <a:avLst/>
          </a:prstGeom>
          <a:noFill/>
          <a:ln>
            <a:noFill/>
          </a:ln>
        </p:spPr>
      </p:pic>
      <p:pic>
        <p:nvPicPr>
          <p:cNvPr descr="A person playing a video game&#10;&#10;AI-generated content may be incorrect." id="425" name="Google Shape;425;p21"/>
          <p:cNvPicPr preferRelativeResize="0"/>
          <p:nvPr/>
        </p:nvPicPr>
        <p:blipFill rotWithShape="1">
          <a:blip r:embed="rId6">
            <a:alphaModFix/>
          </a:blip>
          <a:srcRect b="0" l="0" r="0" t="0"/>
          <a:stretch/>
        </p:blipFill>
        <p:spPr>
          <a:xfrm>
            <a:off x="7365203" y="3712041"/>
            <a:ext cx="3731559" cy="2487146"/>
          </a:xfrm>
          <a:prstGeom prst="rect">
            <a:avLst/>
          </a:prstGeom>
          <a:noFill/>
          <a:ln>
            <a:noFill/>
          </a:ln>
        </p:spPr>
      </p:pic>
      <p:sp>
        <p:nvSpPr>
          <p:cNvPr id="426" name="Google Shape;426;p21"/>
          <p:cNvSpPr txBox="1"/>
          <p:nvPr/>
        </p:nvSpPr>
        <p:spPr>
          <a:xfrm>
            <a:off x="1991683" y="3058844"/>
            <a:ext cx="2104104"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2"/>
                </a:solidFill>
                <a:latin typeface="Palatino Linotype"/>
                <a:ea typeface="Palatino Linotype"/>
                <a:cs typeface="Palatino Linotype"/>
                <a:sym typeface="Palatino Linotype"/>
              </a:rPr>
              <a:t>Adaptive Controller ($99)</a:t>
            </a:r>
            <a:endParaRPr/>
          </a:p>
        </p:txBody>
      </p:sp>
      <p:sp>
        <p:nvSpPr>
          <p:cNvPr id="427" name="Google Shape;427;p21"/>
          <p:cNvSpPr txBox="1"/>
          <p:nvPr/>
        </p:nvSpPr>
        <p:spPr>
          <a:xfrm>
            <a:off x="3568023" y="5879778"/>
            <a:ext cx="2104104"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2"/>
                </a:solidFill>
                <a:latin typeface="Palatino Linotype"/>
                <a:ea typeface="Palatino Linotype"/>
                <a:cs typeface="Palatino Linotype"/>
                <a:sym typeface="Palatino Linotype"/>
              </a:rPr>
              <a:t>Logitech Adaptive Switches  ($99)</a:t>
            </a:r>
            <a:endParaRPr/>
          </a:p>
        </p:txBody>
      </p:sp>
      <p:sp>
        <p:nvSpPr>
          <p:cNvPr id="428" name="Google Shape;428;p21"/>
          <p:cNvSpPr txBox="1"/>
          <p:nvPr/>
        </p:nvSpPr>
        <p:spPr>
          <a:xfrm>
            <a:off x="6306284" y="2921425"/>
            <a:ext cx="2104104"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2"/>
                </a:solidFill>
                <a:latin typeface="Palatino Linotype"/>
                <a:ea typeface="Palatino Linotype"/>
                <a:cs typeface="Palatino Linotype"/>
                <a:sym typeface="Palatino Linotype"/>
              </a:rPr>
              <a:t>Adaptive Joystick ($30)</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33" name="Shape 433"/>
        <p:cNvGrpSpPr/>
        <p:nvPr/>
      </p:nvGrpSpPr>
      <p:grpSpPr>
        <a:xfrm>
          <a:off x="0" y="0"/>
          <a:ext cx="0" cy="0"/>
          <a:chOff x="0" y="0"/>
          <a:chExt cx="0" cy="0"/>
        </a:xfrm>
      </p:grpSpPr>
      <p:pic>
        <p:nvPicPr>
          <p:cNvPr descr="A circular object with buttons and a ball&#10;&#10;AI-generated content may be incorrect." id="434" name="Google Shape;434;p22"/>
          <p:cNvPicPr preferRelativeResize="0"/>
          <p:nvPr/>
        </p:nvPicPr>
        <p:blipFill rotWithShape="1">
          <a:blip r:embed="rId3">
            <a:alphaModFix/>
          </a:blip>
          <a:srcRect b="0" l="0" r="0" t="0"/>
          <a:stretch/>
        </p:blipFill>
        <p:spPr>
          <a:xfrm>
            <a:off x="6949870" y="2117877"/>
            <a:ext cx="3330678" cy="3321153"/>
          </a:xfrm>
          <a:prstGeom prst="rect">
            <a:avLst/>
          </a:prstGeom>
          <a:noFill/>
          <a:ln>
            <a:noFill/>
          </a:ln>
        </p:spPr>
      </p:pic>
      <p:sp>
        <p:nvSpPr>
          <p:cNvPr id="435" name="Google Shape;435;p22"/>
          <p:cNvSpPr txBox="1"/>
          <p:nvPr/>
        </p:nvSpPr>
        <p:spPr>
          <a:xfrm>
            <a:off x="687433" y="688206"/>
            <a:ext cx="6096000" cy="1023870"/>
          </a:xfrm>
          <a:prstGeom prst="rect">
            <a:avLst/>
          </a:prstGeom>
          <a:noFill/>
          <a:ln>
            <a:noFill/>
          </a:ln>
        </p:spPr>
        <p:txBody>
          <a:bodyPr anchorCtr="0" anchor="t" bIns="45700" lIns="91425" spcFirstLastPara="1" rIns="91425" wrap="square" tIns="45700">
            <a:spAutoFit/>
          </a:bodyPr>
          <a:lstStyle/>
          <a:p>
            <a:pPr indent="0" lvl="0" marL="0" marR="0" rtl="0" algn="l">
              <a:lnSpc>
                <a:spcPct val="60909"/>
              </a:lnSpc>
              <a:spcBef>
                <a:spcPts val="0"/>
              </a:spcBef>
              <a:spcAft>
                <a:spcPts val="0"/>
              </a:spcAft>
              <a:buNone/>
            </a:pPr>
            <a:r>
              <a:rPr b="1" lang="en-US" sz="4400">
                <a:solidFill>
                  <a:srgbClr val="666666"/>
                </a:solidFill>
                <a:latin typeface="Palatino Linotype"/>
                <a:ea typeface="Palatino Linotype"/>
                <a:cs typeface="Palatino Linotype"/>
                <a:sym typeface="Palatino Linotype"/>
              </a:rPr>
              <a:t>PlayStation</a:t>
            </a:r>
            <a:endParaRPr/>
          </a:p>
          <a:p>
            <a:pPr indent="0" lvl="0" marL="0" marR="0" rtl="0" algn="l">
              <a:lnSpc>
                <a:spcPct val="95714"/>
              </a:lnSpc>
              <a:spcBef>
                <a:spcPts val="1800"/>
              </a:spcBef>
              <a:spcAft>
                <a:spcPts val="0"/>
              </a:spcAft>
              <a:buNone/>
            </a:pPr>
            <a:r>
              <a:rPr b="1" lang="en-US" sz="2800">
                <a:solidFill>
                  <a:srgbClr val="1E5A6F"/>
                </a:solidFill>
                <a:latin typeface="Palatino Linotype"/>
                <a:ea typeface="Palatino Linotype"/>
                <a:cs typeface="Palatino Linotype"/>
                <a:sym typeface="Palatino Linotype"/>
              </a:rPr>
              <a:t>Adaptive Controller</a:t>
            </a:r>
            <a:endParaRPr/>
          </a:p>
        </p:txBody>
      </p:sp>
      <p:sp>
        <p:nvSpPr>
          <p:cNvPr id="436" name="Google Shape;436;p22"/>
          <p:cNvSpPr txBox="1"/>
          <p:nvPr/>
        </p:nvSpPr>
        <p:spPr>
          <a:xfrm>
            <a:off x="7095824" y="4968690"/>
            <a:ext cx="3465774"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2"/>
                </a:solidFill>
                <a:latin typeface="Palatino Linotype"/>
                <a:ea typeface="Palatino Linotype"/>
                <a:cs typeface="Palatino Linotype"/>
                <a:sym typeface="Palatino Linotype"/>
              </a:rPr>
              <a:t>Access Controller ($90)</a:t>
            </a:r>
            <a:endParaRPr sz="1800">
              <a:solidFill>
                <a:schemeClr val="dk2"/>
              </a:solidFill>
              <a:latin typeface="Calibri"/>
              <a:ea typeface="Calibri"/>
              <a:cs typeface="Calibri"/>
              <a:sym typeface="Calibri"/>
            </a:endParaRPr>
          </a:p>
        </p:txBody>
      </p:sp>
      <p:pic>
        <p:nvPicPr>
          <p:cNvPr descr="A group of people playing a game&#10;&#10;AI-generated content may be incorrect." id="437" name="Google Shape;437;p22"/>
          <p:cNvPicPr preferRelativeResize="0"/>
          <p:nvPr/>
        </p:nvPicPr>
        <p:blipFill rotWithShape="1">
          <a:blip r:embed="rId4">
            <a:alphaModFix/>
          </a:blip>
          <a:srcRect b="0" l="0" r="33285" t="0"/>
          <a:stretch/>
        </p:blipFill>
        <p:spPr>
          <a:xfrm>
            <a:off x="1380705" y="2485002"/>
            <a:ext cx="3336363" cy="284784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41" name="Shape 441"/>
        <p:cNvGrpSpPr/>
        <p:nvPr/>
      </p:nvGrpSpPr>
      <p:grpSpPr>
        <a:xfrm>
          <a:off x="0" y="0"/>
          <a:ext cx="0" cy="0"/>
          <a:chOff x="0" y="0"/>
          <a:chExt cx="0" cy="0"/>
        </a:xfrm>
      </p:grpSpPr>
      <p:sp>
        <p:nvSpPr>
          <p:cNvPr id="442" name="Google Shape;442;p23"/>
          <p:cNvSpPr txBox="1"/>
          <p:nvPr/>
        </p:nvSpPr>
        <p:spPr>
          <a:xfrm>
            <a:off x="702329" y="853823"/>
            <a:ext cx="6096000" cy="1023870"/>
          </a:xfrm>
          <a:prstGeom prst="rect">
            <a:avLst/>
          </a:prstGeom>
          <a:noFill/>
          <a:ln>
            <a:noFill/>
          </a:ln>
        </p:spPr>
        <p:txBody>
          <a:bodyPr anchorCtr="0" anchor="t" bIns="45700" lIns="91425" spcFirstLastPara="1" rIns="91425" wrap="square" tIns="45700">
            <a:spAutoFit/>
          </a:bodyPr>
          <a:lstStyle/>
          <a:p>
            <a:pPr indent="0" lvl="0" marL="0" marR="0" rtl="0" algn="l">
              <a:lnSpc>
                <a:spcPct val="60909"/>
              </a:lnSpc>
              <a:spcBef>
                <a:spcPts val="0"/>
              </a:spcBef>
              <a:spcAft>
                <a:spcPts val="0"/>
              </a:spcAft>
              <a:buNone/>
            </a:pPr>
            <a:r>
              <a:rPr b="1" lang="en-US" sz="4400">
                <a:solidFill>
                  <a:srgbClr val="666666"/>
                </a:solidFill>
                <a:latin typeface="Palatino Linotype"/>
                <a:ea typeface="Palatino Linotype"/>
                <a:cs typeface="Palatino Linotype"/>
                <a:sym typeface="Palatino Linotype"/>
              </a:rPr>
              <a:t>Nintendo Switch</a:t>
            </a:r>
            <a:endParaRPr/>
          </a:p>
          <a:p>
            <a:pPr indent="0" lvl="0" marL="0" marR="0" rtl="0" algn="l">
              <a:lnSpc>
                <a:spcPct val="95714"/>
              </a:lnSpc>
              <a:spcBef>
                <a:spcPts val="1800"/>
              </a:spcBef>
              <a:spcAft>
                <a:spcPts val="0"/>
              </a:spcAft>
              <a:buNone/>
            </a:pPr>
            <a:r>
              <a:rPr b="1" lang="en-US" sz="2800">
                <a:solidFill>
                  <a:srgbClr val="1E5A6F"/>
                </a:solidFill>
                <a:latin typeface="Palatino Linotype"/>
                <a:ea typeface="Palatino Linotype"/>
                <a:cs typeface="Palatino Linotype"/>
                <a:sym typeface="Palatino Linotype"/>
              </a:rPr>
              <a:t>Adaptation Options</a:t>
            </a:r>
            <a:r>
              <a:rPr b="1" lang="en-US" sz="2800">
                <a:solidFill>
                  <a:schemeClr val="accent6"/>
                </a:solidFill>
                <a:latin typeface="Palatino Linotype"/>
                <a:ea typeface="Palatino Linotype"/>
                <a:cs typeface="Palatino Linotype"/>
                <a:sym typeface="Palatino Linotype"/>
              </a:rPr>
              <a:t>	</a:t>
            </a:r>
            <a:endParaRPr/>
          </a:p>
        </p:txBody>
      </p:sp>
      <p:sp>
        <p:nvSpPr>
          <p:cNvPr id="443" name="Google Shape;443;p23"/>
          <p:cNvSpPr txBox="1"/>
          <p:nvPr/>
        </p:nvSpPr>
        <p:spPr>
          <a:xfrm>
            <a:off x="702329" y="2413173"/>
            <a:ext cx="3630010" cy="2031325"/>
          </a:xfrm>
          <a:prstGeom prst="rect">
            <a:avLst/>
          </a:prstGeom>
          <a:noFill/>
          <a:ln>
            <a:noFill/>
          </a:ln>
        </p:spPr>
        <p:txBody>
          <a:bodyPr anchorCtr="0" anchor="t" bIns="45700" lIns="91425" spcFirstLastPara="1" rIns="91425" wrap="square" tIns="45700">
            <a:spAutoFit/>
          </a:bodyPr>
          <a:lstStyle/>
          <a:p>
            <a:pPr indent="-194310" lvl="0" marL="194310" marR="0" rtl="0" algn="l">
              <a:spcBef>
                <a:spcPts val="0"/>
              </a:spcBef>
              <a:spcAft>
                <a:spcPts val="0"/>
              </a:spcAft>
              <a:buClr>
                <a:schemeClr val="accent6"/>
              </a:buClr>
              <a:buSzPts val="2400"/>
              <a:buFont typeface="Noto Sans Symbols"/>
              <a:buChar char="▪"/>
            </a:pPr>
            <a:r>
              <a:rPr lang="en-US" sz="2400">
                <a:solidFill>
                  <a:srgbClr val="666666"/>
                </a:solidFill>
                <a:latin typeface="Palatino Linotype"/>
                <a:ea typeface="Palatino Linotype"/>
                <a:cs typeface="Palatino Linotype"/>
                <a:sym typeface="Palatino Linotype"/>
              </a:rPr>
              <a:t>Remapping Options </a:t>
            </a:r>
            <a:endParaRPr/>
          </a:p>
          <a:p>
            <a:pPr indent="-194310" lvl="0" marL="194310" marR="0" rtl="0" algn="l">
              <a:spcBef>
                <a:spcPts val="300"/>
              </a:spcBef>
              <a:spcAft>
                <a:spcPts val="0"/>
              </a:spcAft>
              <a:buClr>
                <a:schemeClr val="accent6"/>
              </a:buClr>
              <a:buSzPts val="2400"/>
              <a:buFont typeface="Noto Sans Symbols"/>
              <a:buChar char="▪"/>
            </a:pPr>
            <a:r>
              <a:rPr lang="en-US" sz="2400">
                <a:solidFill>
                  <a:srgbClr val="666666"/>
                </a:solidFill>
                <a:latin typeface="Palatino Linotype"/>
                <a:ea typeface="Palatino Linotype"/>
                <a:cs typeface="Palatino Linotype"/>
                <a:sym typeface="Palatino Linotype"/>
              </a:rPr>
              <a:t>Adapters</a:t>
            </a:r>
            <a:endParaRPr/>
          </a:p>
          <a:p>
            <a:pPr indent="-194310" lvl="0" marL="194310" marR="0" rtl="0" algn="l">
              <a:spcBef>
                <a:spcPts val="300"/>
              </a:spcBef>
              <a:spcAft>
                <a:spcPts val="0"/>
              </a:spcAft>
              <a:buClr>
                <a:schemeClr val="accent6"/>
              </a:buClr>
              <a:buSzPts val="2400"/>
              <a:buFont typeface="Noto Sans Symbols"/>
              <a:buChar char="▪"/>
            </a:pPr>
            <a:r>
              <a:rPr lang="en-US" sz="2400">
                <a:solidFill>
                  <a:srgbClr val="666666"/>
                </a:solidFill>
                <a:latin typeface="Palatino Linotype"/>
                <a:ea typeface="Palatino Linotype"/>
                <a:cs typeface="Palatino Linotype"/>
                <a:sym typeface="Palatino Linotype"/>
              </a:rPr>
              <a:t>3D Print Controller Adaptations</a:t>
            </a:r>
            <a:endParaRPr/>
          </a:p>
          <a:p>
            <a:pPr indent="0" lvl="0" marL="0" marR="0" rtl="0" algn="l">
              <a:lnSpc>
                <a:spcPct val="111666"/>
              </a:lnSpc>
              <a:spcBef>
                <a:spcPts val="300"/>
              </a:spcBef>
              <a:spcAft>
                <a:spcPts val="0"/>
              </a:spcAft>
              <a:buNone/>
            </a:pPr>
            <a:r>
              <a:t/>
            </a:r>
            <a:endParaRPr sz="2400">
              <a:solidFill>
                <a:srgbClr val="666666"/>
              </a:solidFill>
              <a:latin typeface="Arial"/>
              <a:ea typeface="Arial"/>
              <a:cs typeface="Arial"/>
              <a:sym typeface="Arial"/>
            </a:endParaRPr>
          </a:p>
        </p:txBody>
      </p:sp>
      <p:pic>
        <p:nvPicPr>
          <p:cNvPr descr="A blue and red video game console&#10;&#10;AI-generated content may be incorrect." id="444" name="Google Shape;444;p23"/>
          <p:cNvPicPr preferRelativeResize="0"/>
          <p:nvPr/>
        </p:nvPicPr>
        <p:blipFill rotWithShape="1">
          <a:blip r:embed="rId3">
            <a:alphaModFix/>
          </a:blip>
          <a:srcRect b="0" l="0" r="0" t="0"/>
          <a:stretch/>
        </p:blipFill>
        <p:spPr>
          <a:xfrm>
            <a:off x="7811957" y="165702"/>
            <a:ext cx="3389275" cy="2959945"/>
          </a:xfrm>
          <a:prstGeom prst="rect">
            <a:avLst/>
          </a:prstGeom>
          <a:noFill/>
          <a:ln>
            <a:noFill/>
          </a:ln>
        </p:spPr>
      </p:pic>
      <p:pic>
        <p:nvPicPr>
          <p:cNvPr id="445" name="Google Shape;445;p23"/>
          <p:cNvPicPr preferRelativeResize="0"/>
          <p:nvPr/>
        </p:nvPicPr>
        <p:blipFill rotWithShape="1">
          <a:blip r:embed="rId4">
            <a:alphaModFix/>
          </a:blip>
          <a:srcRect b="0" l="0" r="0" t="0"/>
          <a:stretch/>
        </p:blipFill>
        <p:spPr>
          <a:xfrm>
            <a:off x="4508082" y="2166732"/>
            <a:ext cx="2717083" cy="2511916"/>
          </a:xfrm>
          <a:prstGeom prst="rect">
            <a:avLst/>
          </a:prstGeom>
          <a:noFill/>
          <a:ln>
            <a:noFill/>
          </a:ln>
        </p:spPr>
      </p:pic>
      <p:pic>
        <p:nvPicPr>
          <p:cNvPr descr="A usb flash drive with a cable&#10;&#10;AI-generated content may be incorrect." id="446" name="Google Shape;446;p23"/>
          <p:cNvPicPr preferRelativeResize="0"/>
          <p:nvPr/>
        </p:nvPicPr>
        <p:blipFill rotWithShape="1">
          <a:blip r:embed="rId5">
            <a:alphaModFix/>
          </a:blip>
          <a:srcRect b="0" l="0" r="0" t="0"/>
          <a:stretch/>
        </p:blipFill>
        <p:spPr>
          <a:xfrm>
            <a:off x="8385486" y="3677034"/>
            <a:ext cx="2061240" cy="2032555"/>
          </a:xfrm>
          <a:prstGeom prst="rect">
            <a:avLst/>
          </a:prstGeom>
          <a:noFill/>
          <a:ln>
            <a:noFill/>
          </a:ln>
        </p:spPr>
      </p:pic>
      <p:sp>
        <p:nvSpPr>
          <p:cNvPr id="447" name="Google Shape;447;p23"/>
          <p:cNvSpPr txBox="1"/>
          <p:nvPr/>
        </p:nvSpPr>
        <p:spPr>
          <a:xfrm>
            <a:off x="6372158" y="5978530"/>
            <a:ext cx="6094674"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2"/>
                </a:solidFill>
                <a:latin typeface="Palatino Linotype"/>
                <a:ea typeface="Palatino Linotype"/>
                <a:cs typeface="Palatino Linotype"/>
                <a:sym typeface="Palatino Linotype"/>
              </a:rPr>
              <a:t>8BitDo USB Adapter ($20)</a:t>
            </a:r>
            <a:endParaRPr/>
          </a:p>
        </p:txBody>
      </p:sp>
      <p:sp>
        <p:nvSpPr>
          <p:cNvPr id="448" name="Google Shape;448;p23"/>
          <p:cNvSpPr txBox="1"/>
          <p:nvPr/>
        </p:nvSpPr>
        <p:spPr>
          <a:xfrm>
            <a:off x="2516727" y="4981207"/>
            <a:ext cx="6094674"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2"/>
                </a:solidFill>
                <a:latin typeface="Palatino Linotype"/>
                <a:ea typeface="Palatino Linotype"/>
                <a:cs typeface="Palatino Linotype"/>
                <a:sym typeface="Palatino Linotype"/>
              </a:rPr>
              <a:t>3D Print Adaptation ($0.50)</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24"/>
          <p:cNvSpPr/>
          <p:nvPr/>
        </p:nvSpPr>
        <p:spPr>
          <a:xfrm rot="120000">
            <a:off x="914400" y="379584"/>
            <a:ext cx="1291590" cy="365760"/>
          </a:xfrm>
          <a:custGeom>
            <a:rect b="b" l="l" r="r" t="t"/>
            <a:pathLst>
              <a:path extrusionOk="0" h="363365" w="1291590">
                <a:moveTo>
                  <a:pt x="0" y="31895"/>
                </a:moveTo>
                <a:cubicBezTo>
                  <a:pt x="275272" y="4272"/>
                  <a:pt x="550545" y="-23350"/>
                  <a:pt x="765810" y="31895"/>
                </a:cubicBezTo>
                <a:cubicBezTo>
                  <a:pt x="981075" y="87140"/>
                  <a:pt x="1136332" y="225252"/>
                  <a:pt x="1291590" y="363365"/>
                </a:cubicBezTo>
              </a:path>
            </a:pathLst>
          </a:cu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5" name="Google Shape;455;p24"/>
          <p:cNvSpPr/>
          <p:nvPr/>
        </p:nvSpPr>
        <p:spPr>
          <a:xfrm>
            <a:off x="822960" y="562210"/>
            <a:ext cx="6132289" cy="616153"/>
          </a:xfrm>
          <a:custGeom>
            <a:rect b="b" l="l" r="r" t="t"/>
            <a:pathLst>
              <a:path extrusionOk="0" h="616153" w="6132289">
                <a:moveTo>
                  <a:pt x="0" y="603650"/>
                </a:moveTo>
                <a:cubicBezTo>
                  <a:pt x="169545" y="616032"/>
                  <a:pt x="339090" y="628415"/>
                  <a:pt x="514350" y="592220"/>
                </a:cubicBezTo>
                <a:cubicBezTo>
                  <a:pt x="689610" y="556025"/>
                  <a:pt x="882015" y="418865"/>
                  <a:pt x="1051560" y="386480"/>
                </a:cubicBezTo>
                <a:cubicBezTo>
                  <a:pt x="1221105" y="354095"/>
                  <a:pt x="1409700" y="361715"/>
                  <a:pt x="1531620" y="397910"/>
                </a:cubicBezTo>
                <a:cubicBezTo>
                  <a:pt x="1653540" y="434105"/>
                  <a:pt x="1592580" y="636035"/>
                  <a:pt x="1783080" y="603650"/>
                </a:cubicBezTo>
                <a:cubicBezTo>
                  <a:pt x="1973580" y="571265"/>
                  <a:pt x="2406015" y="222650"/>
                  <a:pt x="2674620" y="203600"/>
                </a:cubicBezTo>
                <a:cubicBezTo>
                  <a:pt x="2943225" y="184550"/>
                  <a:pt x="3120390" y="487445"/>
                  <a:pt x="3394710" y="489350"/>
                </a:cubicBezTo>
                <a:cubicBezTo>
                  <a:pt x="3669030" y="491255"/>
                  <a:pt x="4042410" y="228365"/>
                  <a:pt x="4320540" y="215030"/>
                </a:cubicBezTo>
                <a:cubicBezTo>
                  <a:pt x="4598670" y="201695"/>
                  <a:pt x="4779645" y="437915"/>
                  <a:pt x="5063490" y="409340"/>
                </a:cubicBezTo>
                <a:cubicBezTo>
                  <a:pt x="5347335" y="380765"/>
                  <a:pt x="5855970" y="108350"/>
                  <a:pt x="6023610" y="43580"/>
                </a:cubicBezTo>
                <a:cubicBezTo>
                  <a:pt x="6191250" y="-21190"/>
                  <a:pt x="6130290" y="-235"/>
                  <a:pt x="6069330" y="20720"/>
                </a:cubicBezTo>
              </a:path>
            </a:pathLst>
          </a:cu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6" name="Google Shape;456;p24"/>
          <p:cNvSpPr txBox="1"/>
          <p:nvPr/>
        </p:nvSpPr>
        <p:spPr>
          <a:xfrm>
            <a:off x="1842241" y="799798"/>
            <a:ext cx="11183131" cy="75713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en-US" sz="4800">
                <a:solidFill>
                  <a:srgbClr val="666666"/>
                </a:solidFill>
                <a:latin typeface="Palatino Linotype"/>
                <a:ea typeface="Palatino Linotype"/>
                <a:cs typeface="Palatino Linotype"/>
                <a:sym typeface="Palatino Linotype"/>
              </a:rPr>
              <a:t>Applying What We’ve Learned</a:t>
            </a:r>
            <a:endParaRPr sz="1800">
              <a:solidFill>
                <a:schemeClr val="dk1"/>
              </a:solidFill>
              <a:latin typeface="Palatino Linotype"/>
              <a:ea typeface="Palatino Linotype"/>
              <a:cs typeface="Palatino Linotype"/>
              <a:sym typeface="Palatino Linotype"/>
            </a:endParaRPr>
          </a:p>
        </p:txBody>
      </p:sp>
      <p:sp>
        <p:nvSpPr>
          <p:cNvPr id="457" name="Google Shape;457;p24"/>
          <p:cNvSpPr txBox="1"/>
          <p:nvPr/>
        </p:nvSpPr>
        <p:spPr>
          <a:xfrm>
            <a:off x="5993271" y="2725582"/>
            <a:ext cx="5372722" cy="357020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800">
                <a:solidFill>
                  <a:srgbClr val="666666"/>
                </a:solidFill>
                <a:latin typeface="Palatino Linotype"/>
                <a:ea typeface="Palatino Linotype"/>
                <a:cs typeface="Palatino Linotype"/>
                <a:sym typeface="Palatino Linotype"/>
              </a:rPr>
              <a:t>Select the most appropriate assistive technology for the following case study.</a:t>
            </a:r>
            <a:endParaRPr sz="2800">
              <a:solidFill>
                <a:srgbClr val="666666"/>
              </a:solidFill>
              <a:latin typeface="Palatino Linotype"/>
              <a:ea typeface="Palatino Linotype"/>
              <a:cs typeface="Palatino Linotype"/>
              <a:sym typeface="Palatino Linotype"/>
            </a:endParaRPr>
          </a:p>
          <a:p>
            <a:pPr indent="0" lvl="0" marL="0" marR="0" rtl="0" algn="ctr">
              <a:spcBef>
                <a:spcPts val="0"/>
              </a:spcBef>
              <a:spcAft>
                <a:spcPts val="0"/>
              </a:spcAft>
              <a:buNone/>
            </a:pPr>
            <a:r>
              <a:t/>
            </a:r>
            <a:endParaRPr sz="2400">
              <a:solidFill>
                <a:srgbClr val="666666"/>
              </a:solidFill>
              <a:latin typeface="Palatino Linotype"/>
              <a:ea typeface="Palatino Linotype"/>
              <a:cs typeface="Palatino Linotype"/>
              <a:sym typeface="Palatino Linotype"/>
            </a:endParaRPr>
          </a:p>
          <a:p>
            <a:pPr indent="0" lvl="0" marL="0" marR="0" rtl="0" algn="ctr">
              <a:spcBef>
                <a:spcPts val="0"/>
              </a:spcBef>
              <a:spcAft>
                <a:spcPts val="0"/>
              </a:spcAft>
              <a:buNone/>
            </a:pPr>
            <a:r>
              <a:t/>
            </a:r>
            <a:endParaRPr sz="2400">
              <a:solidFill>
                <a:srgbClr val="666666"/>
              </a:solidFill>
              <a:latin typeface="Palatino Linotype"/>
              <a:ea typeface="Palatino Linotype"/>
              <a:cs typeface="Palatino Linotype"/>
              <a:sym typeface="Palatino Linotype"/>
            </a:endParaRPr>
          </a:p>
          <a:p>
            <a:pPr indent="0" lvl="0" marL="0" marR="0" rtl="0" algn="ctr">
              <a:spcBef>
                <a:spcPts val="0"/>
              </a:spcBef>
              <a:spcAft>
                <a:spcPts val="0"/>
              </a:spcAft>
              <a:buNone/>
            </a:pPr>
            <a:r>
              <a:t/>
            </a:r>
            <a:endParaRPr sz="2400">
              <a:solidFill>
                <a:srgbClr val="666666"/>
              </a:solidFill>
              <a:latin typeface="Palatino Linotype"/>
              <a:ea typeface="Palatino Linotype"/>
              <a:cs typeface="Palatino Linotype"/>
              <a:sym typeface="Palatino Linotype"/>
            </a:endParaRPr>
          </a:p>
          <a:p>
            <a:pPr indent="0" lvl="0" marL="0" marR="0" rtl="0" algn="ctr">
              <a:spcBef>
                <a:spcPts val="0"/>
              </a:spcBef>
              <a:spcAft>
                <a:spcPts val="0"/>
              </a:spcAft>
              <a:buNone/>
            </a:pPr>
            <a:r>
              <a:t/>
            </a:r>
            <a:endParaRPr sz="2400">
              <a:solidFill>
                <a:srgbClr val="666666"/>
              </a:solidFill>
              <a:latin typeface="Palatino Linotype"/>
              <a:ea typeface="Palatino Linotype"/>
              <a:cs typeface="Palatino Linotype"/>
              <a:sym typeface="Palatino Linotype"/>
            </a:endParaRPr>
          </a:p>
          <a:p>
            <a:pPr indent="-107950" lvl="0" marL="285750" marR="0" rtl="0" algn="ctr">
              <a:spcBef>
                <a:spcPts val="0"/>
              </a:spcBef>
              <a:spcAft>
                <a:spcPts val="0"/>
              </a:spcAft>
              <a:buClr>
                <a:schemeClr val="dk1"/>
              </a:buClr>
              <a:buSzPts val="2800"/>
              <a:buFont typeface="Noto Sans Symbols"/>
              <a:buNone/>
            </a:pPr>
            <a:r>
              <a:t/>
            </a:r>
            <a:endParaRPr sz="2800">
              <a:solidFill>
                <a:srgbClr val="666666"/>
              </a:solidFill>
              <a:latin typeface="Palatino Linotype"/>
              <a:ea typeface="Palatino Linotype"/>
              <a:cs typeface="Palatino Linotype"/>
              <a:sym typeface="Palatino Linotype"/>
            </a:endParaRPr>
          </a:p>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pic>
        <p:nvPicPr>
          <p:cNvPr descr="Brain Thinking Vector Art, Icons, and Graphics for Free Download" id="458" name="Google Shape;458;p24"/>
          <p:cNvPicPr preferRelativeResize="0"/>
          <p:nvPr/>
        </p:nvPicPr>
        <p:blipFill rotWithShape="1">
          <a:blip r:embed="rId3">
            <a:alphaModFix/>
          </a:blip>
          <a:srcRect b="0" l="0" r="0" t="0"/>
          <a:stretch/>
        </p:blipFill>
        <p:spPr>
          <a:xfrm>
            <a:off x="713232" y="1453904"/>
            <a:ext cx="4290384" cy="429038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25"/>
          <p:cNvSpPr/>
          <p:nvPr/>
        </p:nvSpPr>
        <p:spPr>
          <a:xfrm rot="120000">
            <a:off x="914400" y="379584"/>
            <a:ext cx="1291590" cy="365760"/>
          </a:xfrm>
          <a:custGeom>
            <a:rect b="b" l="l" r="r" t="t"/>
            <a:pathLst>
              <a:path extrusionOk="0" h="363365" w="1291590">
                <a:moveTo>
                  <a:pt x="0" y="31895"/>
                </a:moveTo>
                <a:cubicBezTo>
                  <a:pt x="275272" y="4272"/>
                  <a:pt x="550545" y="-23350"/>
                  <a:pt x="765810" y="31895"/>
                </a:cubicBezTo>
                <a:cubicBezTo>
                  <a:pt x="981075" y="87140"/>
                  <a:pt x="1136332" y="225252"/>
                  <a:pt x="1291590" y="363365"/>
                </a:cubicBezTo>
              </a:path>
            </a:pathLst>
          </a:cu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5" name="Google Shape;465;p25"/>
          <p:cNvSpPr/>
          <p:nvPr/>
        </p:nvSpPr>
        <p:spPr>
          <a:xfrm>
            <a:off x="822960" y="562210"/>
            <a:ext cx="6132289" cy="616153"/>
          </a:xfrm>
          <a:custGeom>
            <a:rect b="b" l="l" r="r" t="t"/>
            <a:pathLst>
              <a:path extrusionOk="0" h="616153" w="6132289">
                <a:moveTo>
                  <a:pt x="0" y="603650"/>
                </a:moveTo>
                <a:cubicBezTo>
                  <a:pt x="169545" y="616032"/>
                  <a:pt x="339090" y="628415"/>
                  <a:pt x="514350" y="592220"/>
                </a:cubicBezTo>
                <a:cubicBezTo>
                  <a:pt x="689610" y="556025"/>
                  <a:pt x="882015" y="418865"/>
                  <a:pt x="1051560" y="386480"/>
                </a:cubicBezTo>
                <a:cubicBezTo>
                  <a:pt x="1221105" y="354095"/>
                  <a:pt x="1409700" y="361715"/>
                  <a:pt x="1531620" y="397910"/>
                </a:cubicBezTo>
                <a:cubicBezTo>
                  <a:pt x="1653540" y="434105"/>
                  <a:pt x="1592580" y="636035"/>
                  <a:pt x="1783080" y="603650"/>
                </a:cubicBezTo>
                <a:cubicBezTo>
                  <a:pt x="1973580" y="571265"/>
                  <a:pt x="2406015" y="222650"/>
                  <a:pt x="2674620" y="203600"/>
                </a:cubicBezTo>
                <a:cubicBezTo>
                  <a:pt x="2943225" y="184550"/>
                  <a:pt x="3120390" y="487445"/>
                  <a:pt x="3394710" y="489350"/>
                </a:cubicBezTo>
                <a:cubicBezTo>
                  <a:pt x="3669030" y="491255"/>
                  <a:pt x="4042410" y="228365"/>
                  <a:pt x="4320540" y="215030"/>
                </a:cubicBezTo>
                <a:cubicBezTo>
                  <a:pt x="4598670" y="201695"/>
                  <a:pt x="4779645" y="437915"/>
                  <a:pt x="5063490" y="409340"/>
                </a:cubicBezTo>
                <a:cubicBezTo>
                  <a:pt x="5347335" y="380765"/>
                  <a:pt x="5855970" y="108350"/>
                  <a:pt x="6023610" y="43580"/>
                </a:cubicBezTo>
                <a:cubicBezTo>
                  <a:pt x="6191250" y="-21190"/>
                  <a:pt x="6130290" y="-235"/>
                  <a:pt x="6069330" y="20720"/>
                </a:cubicBezTo>
              </a:path>
            </a:pathLst>
          </a:cu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6" name="Google Shape;466;p25"/>
          <p:cNvSpPr txBox="1"/>
          <p:nvPr/>
        </p:nvSpPr>
        <p:spPr>
          <a:xfrm>
            <a:off x="1006312" y="489395"/>
            <a:ext cx="11183131" cy="75713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en-US" sz="4800">
                <a:solidFill>
                  <a:srgbClr val="666666"/>
                </a:solidFill>
                <a:latin typeface="Palatino Linotype"/>
                <a:ea typeface="Palatino Linotype"/>
                <a:cs typeface="Palatino Linotype"/>
                <a:sym typeface="Palatino Linotype"/>
              </a:rPr>
              <a:t>Case Study: Wyatt </a:t>
            </a:r>
            <a:endParaRPr sz="1800">
              <a:solidFill>
                <a:schemeClr val="dk1"/>
              </a:solidFill>
              <a:latin typeface="Palatino Linotype"/>
              <a:ea typeface="Palatino Linotype"/>
              <a:cs typeface="Palatino Linotype"/>
              <a:sym typeface="Palatino Linotype"/>
            </a:endParaRPr>
          </a:p>
        </p:txBody>
      </p:sp>
      <p:grpSp>
        <p:nvGrpSpPr>
          <p:cNvPr id="467" name="Google Shape;467;p25"/>
          <p:cNvGrpSpPr/>
          <p:nvPr/>
        </p:nvGrpSpPr>
        <p:grpSpPr>
          <a:xfrm>
            <a:off x="2437748" y="1453486"/>
            <a:ext cx="7811152" cy="4595449"/>
            <a:chOff x="0" y="1908"/>
            <a:chExt cx="7811152" cy="4595449"/>
          </a:xfrm>
        </p:grpSpPr>
        <p:sp>
          <p:nvSpPr>
            <p:cNvPr id="468" name="Google Shape;468;p25"/>
            <p:cNvSpPr/>
            <p:nvPr/>
          </p:nvSpPr>
          <p:spPr>
            <a:xfrm>
              <a:off x="0" y="1908"/>
              <a:ext cx="7811152" cy="967462"/>
            </a:xfrm>
            <a:prstGeom prst="roundRect">
              <a:avLst>
                <a:gd fmla="val 10000" name="adj"/>
              </a:avLst>
            </a:pr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5"/>
            <p:cNvSpPr/>
            <p:nvPr/>
          </p:nvSpPr>
          <p:spPr>
            <a:xfrm>
              <a:off x="292657" y="219588"/>
              <a:ext cx="532104" cy="532104"/>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5"/>
            <p:cNvSpPr/>
            <p:nvPr/>
          </p:nvSpPr>
          <p:spPr>
            <a:xfrm>
              <a:off x="1117419" y="1908"/>
              <a:ext cx="6693732" cy="96746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5"/>
            <p:cNvSpPr txBox="1"/>
            <p:nvPr/>
          </p:nvSpPr>
          <p:spPr>
            <a:xfrm>
              <a:off x="1117419" y="1908"/>
              <a:ext cx="6693732" cy="967462"/>
            </a:xfrm>
            <a:prstGeom prst="rect">
              <a:avLst/>
            </a:prstGeom>
            <a:noFill/>
            <a:ln>
              <a:noFill/>
            </a:ln>
          </p:spPr>
          <p:txBody>
            <a:bodyPr anchorCtr="0" anchor="ctr" bIns="102375" lIns="102375" spcFirstLastPara="1" rIns="102375" wrap="square" tIns="102375">
              <a:noAutofit/>
            </a:bodyPr>
            <a:lstStyle/>
            <a:p>
              <a:pPr indent="0" lvl="0" marL="0" marR="0" rtl="0" algn="l">
                <a:lnSpc>
                  <a:spcPct val="100000"/>
                </a:lnSpc>
                <a:spcBef>
                  <a:spcPts val="0"/>
                </a:spcBef>
                <a:spcAft>
                  <a:spcPts val="0"/>
                </a:spcAft>
                <a:buClr>
                  <a:schemeClr val="dk1"/>
                </a:buClr>
                <a:buSzPts val="2200"/>
                <a:buFont typeface="Palatino Linotype"/>
                <a:buNone/>
              </a:pPr>
              <a:r>
                <a:rPr lang="en-US" sz="2200">
                  <a:solidFill>
                    <a:schemeClr val="dk1"/>
                  </a:solidFill>
                  <a:latin typeface="Palatino Linotype"/>
                  <a:ea typeface="Palatino Linotype"/>
                  <a:cs typeface="Palatino Linotype"/>
                  <a:sym typeface="Palatino Linotype"/>
                </a:rPr>
                <a:t> Concerns: </a:t>
              </a:r>
              <a:endParaRPr/>
            </a:p>
          </p:txBody>
        </p:sp>
        <p:sp>
          <p:nvSpPr>
            <p:cNvPr id="472" name="Google Shape;472;p25"/>
            <p:cNvSpPr/>
            <p:nvPr/>
          </p:nvSpPr>
          <p:spPr>
            <a:xfrm>
              <a:off x="0" y="1211237"/>
              <a:ext cx="7811152" cy="967462"/>
            </a:xfrm>
            <a:prstGeom prst="roundRect">
              <a:avLst>
                <a:gd fmla="val 10000" name="adj"/>
              </a:avLst>
            </a:pr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5"/>
            <p:cNvSpPr/>
            <p:nvPr/>
          </p:nvSpPr>
          <p:spPr>
            <a:xfrm>
              <a:off x="292657" y="1428916"/>
              <a:ext cx="532104" cy="532104"/>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5"/>
            <p:cNvSpPr/>
            <p:nvPr/>
          </p:nvSpPr>
          <p:spPr>
            <a:xfrm>
              <a:off x="1117419" y="1211237"/>
              <a:ext cx="6693732" cy="96746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5"/>
            <p:cNvSpPr txBox="1"/>
            <p:nvPr/>
          </p:nvSpPr>
          <p:spPr>
            <a:xfrm>
              <a:off x="1117419" y="1211237"/>
              <a:ext cx="6693732" cy="967462"/>
            </a:xfrm>
            <a:prstGeom prst="rect">
              <a:avLst/>
            </a:prstGeom>
            <a:noFill/>
            <a:ln>
              <a:noFill/>
            </a:ln>
          </p:spPr>
          <p:txBody>
            <a:bodyPr anchorCtr="0" anchor="ctr" bIns="102375" lIns="102375" spcFirstLastPara="1" rIns="102375" wrap="square" tIns="102375">
              <a:noAutofit/>
            </a:bodyPr>
            <a:lstStyle/>
            <a:p>
              <a:pPr indent="0" lvl="0" marL="0" marR="0" rtl="0" algn="l">
                <a:lnSpc>
                  <a:spcPct val="100000"/>
                </a:lnSpc>
                <a:spcBef>
                  <a:spcPts val="0"/>
                </a:spcBef>
                <a:spcAft>
                  <a:spcPts val="0"/>
                </a:spcAft>
                <a:buClr>
                  <a:schemeClr val="dk1"/>
                </a:buClr>
                <a:buSzPts val="2200"/>
                <a:buFont typeface="Palatino Linotype"/>
                <a:buNone/>
              </a:pPr>
              <a:r>
                <a:rPr lang="en-US" sz="2200">
                  <a:solidFill>
                    <a:schemeClr val="dk1"/>
                  </a:solidFill>
                  <a:latin typeface="Palatino Linotype"/>
                  <a:ea typeface="Palatino Linotype"/>
                  <a:cs typeface="Palatino Linotype"/>
                  <a:sym typeface="Palatino Linotype"/>
                </a:rPr>
                <a:t>Forgets to turn off the oven after preparing a meal </a:t>
              </a:r>
              <a:endParaRPr/>
            </a:p>
          </p:txBody>
        </p:sp>
        <p:sp>
          <p:nvSpPr>
            <p:cNvPr id="476" name="Google Shape;476;p25"/>
            <p:cNvSpPr/>
            <p:nvPr/>
          </p:nvSpPr>
          <p:spPr>
            <a:xfrm>
              <a:off x="0" y="2420566"/>
              <a:ext cx="7811152" cy="967462"/>
            </a:xfrm>
            <a:prstGeom prst="roundRect">
              <a:avLst>
                <a:gd fmla="val 10000" name="adj"/>
              </a:avLst>
            </a:pr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5"/>
            <p:cNvSpPr/>
            <p:nvPr/>
          </p:nvSpPr>
          <p:spPr>
            <a:xfrm>
              <a:off x="292657" y="2638245"/>
              <a:ext cx="532104" cy="532104"/>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5"/>
            <p:cNvSpPr/>
            <p:nvPr/>
          </p:nvSpPr>
          <p:spPr>
            <a:xfrm>
              <a:off x="1117419" y="2420566"/>
              <a:ext cx="6693732" cy="96746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5"/>
            <p:cNvSpPr txBox="1"/>
            <p:nvPr/>
          </p:nvSpPr>
          <p:spPr>
            <a:xfrm>
              <a:off x="1117419" y="2420566"/>
              <a:ext cx="6693732" cy="967462"/>
            </a:xfrm>
            <a:prstGeom prst="rect">
              <a:avLst/>
            </a:prstGeom>
            <a:noFill/>
            <a:ln>
              <a:noFill/>
            </a:ln>
          </p:spPr>
          <p:txBody>
            <a:bodyPr anchorCtr="0" anchor="ctr" bIns="102375" lIns="102375" spcFirstLastPara="1" rIns="102375" wrap="square" tIns="102375">
              <a:noAutofit/>
            </a:bodyPr>
            <a:lstStyle/>
            <a:p>
              <a:pPr indent="0" lvl="0" marL="0" marR="0" rtl="0" algn="l">
                <a:lnSpc>
                  <a:spcPct val="100000"/>
                </a:lnSpc>
                <a:spcBef>
                  <a:spcPts val="0"/>
                </a:spcBef>
                <a:spcAft>
                  <a:spcPts val="0"/>
                </a:spcAft>
                <a:buClr>
                  <a:schemeClr val="dk1"/>
                </a:buClr>
                <a:buSzPts val="2200"/>
                <a:buFont typeface="Palatino Linotype"/>
                <a:buNone/>
              </a:pPr>
              <a:r>
                <a:rPr lang="en-US" sz="2200">
                  <a:solidFill>
                    <a:schemeClr val="dk1"/>
                  </a:solidFill>
                  <a:latin typeface="Palatino Linotype"/>
                  <a:ea typeface="Palatino Linotype"/>
                  <a:cs typeface="Palatino Linotype"/>
                  <a:sym typeface="Palatino Linotype"/>
                </a:rPr>
                <a:t>History of falls but has been cleared by physical therapist to walk around his property </a:t>
              </a:r>
              <a:endParaRPr/>
            </a:p>
          </p:txBody>
        </p:sp>
        <p:sp>
          <p:nvSpPr>
            <p:cNvPr id="480" name="Google Shape;480;p25"/>
            <p:cNvSpPr/>
            <p:nvPr/>
          </p:nvSpPr>
          <p:spPr>
            <a:xfrm>
              <a:off x="0" y="3629895"/>
              <a:ext cx="7811152" cy="967462"/>
            </a:xfrm>
            <a:prstGeom prst="roundRect">
              <a:avLst>
                <a:gd fmla="val 10000" name="adj"/>
              </a:avLst>
            </a:pr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5"/>
            <p:cNvSpPr/>
            <p:nvPr/>
          </p:nvSpPr>
          <p:spPr>
            <a:xfrm>
              <a:off x="292657" y="3847574"/>
              <a:ext cx="532104" cy="532104"/>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5"/>
            <p:cNvSpPr/>
            <p:nvPr/>
          </p:nvSpPr>
          <p:spPr>
            <a:xfrm>
              <a:off x="1117419" y="3629895"/>
              <a:ext cx="6693732" cy="96746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5"/>
            <p:cNvSpPr txBox="1"/>
            <p:nvPr/>
          </p:nvSpPr>
          <p:spPr>
            <a:xfrm>
              <a:off x="1117419" y="3629895"/>
              <a:ext cx="6693732" cy="967462"/>
            </a:xfrm>
            <a:prstGeom prst="rect">
              <a:avLst/>
            </a:prstGeom>
            <a:noFill/>
            <a:ln>
              <a:noFill/>
            </a:ln>
          </p:spPr>
          <p:txBody>
            <a:bodyPr anchorCtr="0" anchor="ctr" bIns="102375" lIns="102375" spcFirstLastPara="1" rIns="102375" wrap="square" tIns="102375">
              <a:noAutofit/>
            </a:bodyPr>
            <a:lstStyle/>
            <a:p>
              <a:pPr indent="0" lvl="0" marL="0" marR="0" rtl="0" algn="l">
                <a:lnSpc>
                  <a:spcPct val="100000"/>
                </a:lnSpc>
                <a:spcBef>
                  <a:spcPts val="0"/>
                </a:spcBef>
                <a:spcAft>
                  <a:spcPts val="0"/>
                </a:spcAft>
                <a:buClr>
                  <a:schemeClr val="dk1"/>
                </a:buClr>
                <a:buSzPts val="2200"/>
                <a:buFont typeface="Palatino Linotype"/>
                <a:buNone/>
              </a:pPr>
              <a:r>
                <a:rPr lang="en-US" sz="2200">
                  <a:solidFill>
                    <a:schemeClr val="dk1"/>
                  </a:solidFill>
                  <a:latin typeface="Palatino Linotype"/>
                  <a:ea typeface="Palatino Linotype"/>
                  <a:cs typeface="Palatino Linotype"/>
                  <a:sym typeface="Palatino Linotype"/>
                </a:rPr>
                <a:t> Exhibits impulsive behaviors, such as leaving the house without informing anyone</a:t>
              </a:r>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pic>
        <p:nvPicPr>
          <p:cNvPr descr="A black rectangular object with white text&#10;&#10;AI-generated content may be incorrect." id="489" name="Google Shape;489;p26"/>
          <p:cNvPicPr preferRelativeResize="0"/>
          <p:nvPr/>
        </p:nvPicPr>
        <p:blipFill rotWithShape="1">
          <a:blip r:embed="rId3">
            <a:alphaModFix/>
          </a:blip>
          <a:srcRect b="0" l="0" r="0" t="0"/>
          <a:stretch/>
        </p:blipFill>
        <p:spPr>
          <a:xfrm>
            <a:off x="711752" y="2357508"/>
            <a:ext cx="3384411" cy="1071492"/>
          </a:xfrm>
          <a:prstGeom prst="rect">
            <a:avLst/>
          </a:prstGeom>
          <a:noFill/>
          <a:ln>
            <a:noFill/>
          </a:ln>
        </p:spPr>
      </p:pic>
      <p:pic>
        <p:nvPicPr>
          <p:cNvPr descr="A smart watch with a black band&#10;&#10;AI-generated content may be incorrect." id="490" name="Google Shape;490;p26"/>
          <p:cNvPicPr preferRelativeResize="0"/>
          <p:nvPr/>
        </p:nvPicPr>
        <p:blipFill rotWithShape="1">
          <a:blip r:embed="rId4">
            <a:alphaModFix/>
          </a:blip>
          <a:srcRect b="0" l="0" r="0" t="0"/>
          <a:stretch/>
        </p:blipFill>
        <p:spPr>
          <a:xfrm>
            <a:off x="5613476" y="2014432"/>
            <a:ext cx="1760729" cy="1987828"/>
          </a:xfrm>
          <a:prstGeom prst="rect">
            <a:avLst/>
          </a:prstGeom>
          <a:noFill/>
          <a:ln>
            <a:noFill/>
          </a:ln>
        </p:spPr>
      </p:pic>
      <p:pic>
        <p:nvPicPr>
          <p:cNvPr descr="A pair of blue insoles next to a box&#10;&#10;AI-generated content may be incorrect." id="491" name="Google Shape;491;p26"/>
          <p:cNvPicPr preferRelativeResize="0"/>
          <p:nvPr/>
        </p:nvPicPr>
        <p:blipFill rotWithShape="1">
          <a:blip r:embed="rId5">
            <a:alphaModFix/>
          </a:blip>
          <a:srcRect b="0" l="0" r="0" t="0"/>
          <a:stretch/>
        </p:blipFill>
        <p:spPr>
          <a:xfrm>
            <a:off x="8996851" y="1782316"/>
            <a:ext cx="2400481" cy="2452059"/>
          </a:xfrm>
          <a:prstGeom prst="rect">
            <a:avLst/>
          </a:prstGeom>
          <a:noFill/>
          <a:ln>
            <a:noFill/>
          </a:ln>
        </p:spPr>
      </p:pic>
      <p:sp>
        <p:nvSpPr>
          <p:cNvPr id="492" name="Google Shape;492;p26"/>
          <p:cNvSpPr txBox="1"/>
          <p:nvPr/>
        </p:nvSpPr>
        <p:spPr>
          <a:xfrm>
            <a:off x="1369131" y="4481390"/>
            <a:ext cx="248562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E5A6F"/>
                </a:solidFill>
                <a:latin typeface="Palatino Linotype"/>
                <a:ea typeface="Palatino Linotype"/>
                <a:cs typeface="Palatino Linotype"/>
                <a:sym typeface="Palatino Linotype"/>
              </a:rPr>
              <a:t>IGuardStove (TBD)</a:t>
            </a:r>
            <a:endParaRPr/>
          </a:p>
        </p:txBody>
      </p:sp>
      <p:sp>
        <p:nvSpPr>
          <p:cNvPr id="493" name="Google Shape;493;p26"/>
          <p:cNvSpPr txBox="1"/>
          <p:nvPr/>
        </p:nvSpPr>
        <p:spPr>
          <a:xfrm>
            <a:off x="5182991" y="4481390"/>
            <a:ext cx="248562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E5A6F"/>
                </a:solidFill>
                <a:latin typeface="Palatino Linotype"/>
                <a:ea typeface="Palatino Linotype"/>
                <a:cs typeface="Palatino Linotype"/>
                <a:sym typeface="Palatino Linotype"/>
              </a:rPr>
              <a:t>Apple Watch ($299+)</a:t>
            </a:r>
            <a:endParaRPr sz="1800">
              <a:solidFill>
                <a:srgbClr val="1E5A6F"/>
              </a:solidFill>
              <a:latin typeface="Palatino Linotype"/>
              <a:ea typeface="Palatino Linotype"/>
              <a:cs typeface="Palatino Linotype"/>
              <a:sym typeface="Palatino Linotype"/>
            </a:endParaRPr>
          </a:p>
        </p:txBody>
      </p:sp>
      <p:sp>
        <p:nvSpPr>
          <p:cNvPr id="494" name="Google Shape;494;p26"/>
          <p:cNvSpPr txBox="1"/>
          <p:nvPr/>
        </p:nvSpPr>
        <p:spPr>
          <a:xfrm>
            <a:off x="8996851" y="4481390"/>
            <a:ext cx="280947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E5A6F"/>
                </a:solidFill>
                <a:latin typeface="Palatino Linotype"/>
                <a:ea typeface="Palatino Linotype"/>
                <a:cs typeface="Palatino Linotype"/>
                <a:sym typeface="Palatino Linotype"/>
              </a:rPr>
              <a:t>Air Tag Insoles ($9-$17)</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pic>
        <p:nvPicPr>
          <p:cNvPr id="500" name="Google Shape;500;p27"/>
          <p:cNvPicPr preferRelativeResize="0"/>
          <p:nvPr/>
        </p:nvPicPr>
        <p:blipFill rotWithShape="1">
          <a:blip r:embed="rId3">
            <a:alphaModFix/>
          </a:blip>
          <a:srcRect b="0" l="0" r="0" t="0"/>
          <a:stretch/>
        </p:blipFill>
        <p:spPr>
          <a:xfrm>
            <a:off x="298006" y="5694948"/>
            <a:ext cx="1638699" cy="556778"/>
          </a:xfrm>
          <a:prstGeom prst="rect">
            <a:avLst/>
          </a:prstGeom>
          <a:noFill/>
          <a:ln>
            <a:noFill/>
          </a:ln>
        </p:spPr>
      </p:pic>
      <p:sp>
        <p:nvSpPr>
          <p:cNvPr id="501" name="Google Shape;501;p27"/>
          <p:cNvSpPr txBox="1"/>
          <p:nvPr/>
        </p:nvSpPr>
        <p:spPr>
          <a:xfrm>
            <a:off x="2527939" y="4843648"/>
            <a:ext cx="3723683" cy="1408078"/>
          </a:xfrm>
          <a:prstGeom prst="rect">
            <a:avLst/>
          </a:prstGeom>
          <a:noFill/>
          <a:ln>
            <a:noFill/>
          </a:ln>
        </p:spPr>
        <p:txBody>
          <a:bodyPr anchorCtr="0" anchor="t" bIns="45700" lIns="91425" spcFirstLastPara="1" rIns="91425" wrap="square" tIns="45700">
            <a:spAutoFit/>
          </a:bodyPr>
          <a:lstStyle/>
          <a:p>
            <a:pPr indent="0" lvl="0" marL="0" marR="0" rtl="0" algn="l">
              <a:lnSpc>
                <a:spcPct val="134000"/>
              </a:lnSpc>
              <a:spcBef>
                <a:spcPts val="0"/>
              </a:spcBef>
              <a:spcAft>
                <a:spcPts val="0"/>
              </a:spcAft>
              <a:buNone/>
            </a:pPr>
            <a:r>
              <a:rPr b="1" lang="en-US" sz="2000">
                <a:solidFill>
                  <a:srgbClr val="666666"/>
                </a:solidFill>
                <a:latin typeface="Palatino Linotype"/>
                <a:ea typeface="Palatino Linotype"/>
                <a:cs typeface="Palatino Linotype"/>
                <a:sym typeface="Palatino Linotype"/>
              </a:rPr>
              <a:t>Olivia Ollis, MOT, OTR/L</a:t>
            </a:r>
            <a:endParaRPr sz="1800">
              <a:solidFill>
                <a:srgbClr val="666666"/>
              </a:solidFill>
              <a:latin typeface="Palatino Linotype"/>
              <a:ea typeface="Palatino Linotype"/>
              <a:cs typeface="Palatino Linotype"/>
              <a:sym typeface="Palatino Linotype"/>
            </a:endParaRPr>
          </a:p>
          <a:p>
            <a:pPr indent="0" lvl="0" marL="0" marR="0" rtl="0" algn="l">
              <a:lnSpc>
                <a:spcPct val="148888"/>
              </a:lnSpc>
              <a:spcBef>
                <a:spcPts val="0"/>
              </a:spcBef>
              <a:spcAft>
                <a:spcPts val="0"/>
              </a:spcAft>
              <a:buNone/>
            </a:pPr>
            <a:r>
              <a:rPr lang="en-US" sz="1800">
                <a:solidFill>
                  <a:srgbClr val="666666"/>
                </a:solidFill>
                <a:latin typeface="Palatino Linotype"/>
                <a:ea typeface="Palatino Linotype"/>
                <a:cs typeface="Palatino Linotype"/>
                <a:sym typeface="Palatino Linotype"/>
              </a:rPr>
              <a:t>Occupational Therapist </a:t>
            </a:r>
            <a:endParaRPr/>
          </a:p>
          <a:p>
            <a:pPr indent="0" lvl="0" marL="0" marR="0" rtl="0" algn="l">
              <a:lnSpc>
                <a:spcPct val="148888"/>
              </a:lnSpc>
              <a:spcBef>
                <a:spcPts val="0"/>
              </a:spcBef>
              <a:spcAft>
                <a:spcPts val="0"/>
              </a:spcAft>
              <a:buNone/>
            </a:pPr>
            <a:r>
              <a:rPr lang="en-US" sz="1800">
                <a:solidFill>
                  <a:srgbClr val="666666"/>
                </a:solidFill>
                <a:latin typeface="Palatino Linotype"/>
                <a:ea typeface="Palatino Linotype"/>
                <a:cs typeface="Palatino Linotype"/>
                <a:sym typeface="Palatino Linotype"/>
              </a:rPr>
              <a:t>Assistive Technology Specialist </a:t>
            </a:r>
            <a:endParaRPr/>
          </a:p>
          <a:p>
            <a:pPr indent="0" lvl="0" marL="0" marR="0" rtl="0" algn="l">
              <a:spcBef>
                <a:spcPts val="0"/>
              </a:spcBef>
              <a:spcAft>
                <a:spcPts val="0"/>
              </a:spcAft>
              <a:buNone/>
            </a:pPr>
            <a:r>
              <a:t/>
            </a:r>
            <a:endParaRPr sz="1800" u="sng">
              <a:solidFill>
                <a:srgbClr val="439ABA"/>
              </a:solidFill>
              <a:latin typeface="Arial"/>
              <a:ea typeface="Arial"/>
              <a:cs typeface="Arial"/>
              <a:sym typeface="Arial"/>
            </a:endParaRPr>
          </a:p>
        </p:txBody>
      </p:sp>
      <p:sp>
        <p:nvSpPr>
          <p:cNvPr id="502" name="Google Shape;502;p27"/>
          <p:cNvSpPr txBox="1"/>
          <p:nvPr/>
        </p:nvSpPr>
        <p:spPr>
          <a:xfrm>
            <a:off x="6515775" y="4869759"/>
            <a:ext cx="4360983" cy="902811"/>
          </a:xfrm>
          <a:prstGeom prst="rect">
            <a:avLst/>
          </a:prstGeom>
          <a:noFill/>
          <a:ln>
            <a:noFill/>
          </a:ln>
        </p:spPr>
        <p:txBody>
          <a:bodyPr anchorCtr="0" anchor="t" bIns="45700" lIns="91425" spcFirstLastPara="1" rIns="91425" wrap="square" tIns="45700">
            <a:spAutoFit/>
          </a:bodyPr>
          <a:lstStyle/>
          <a:p>
            <a:pPr indent="0" lvl="0" marL="0" marR="0" rtl="0" algn="l">
              <a:lnSpc>
                <a:spcPct val="100500"/>
              </a:lnSpc>
              <a:spcBef>
                <a:spcPts val="0"/>
              </a:spcBef>
              <a:spcAft>
                <a:spcPts val="0"/>
              </a:spcAft>
              <a:buNone/>
            </a:pPr>
            <a:r>
              <a:rPr b="1" lang="en-US" sz="2000">
                <a:solidFill>
                  <a:srgbClr val="666666"/>
                </a:solidFill>
                <a:latin typeface="Palatino Linotype"/>
                <a:ea typeface="Palatino Linotype"/>
                <a:cs typeface="Palatino Linotype"/>
                <a:sym typeface="Palatino Linotype"/>
              </a:rPr>
              <a:t>Kelsey Wagner, M.S., CCC-SLP</a:t>
            </a:r>
            <a:endParaRPr/>
          </a:p>
          <a:p>
            <a:pPr indent="0" lvl="0" marL="0" marR="0" rtl="0" algn="l">
              <a:spcBef>
                <a:spcPts val="0"/>
              </a:spcBef>
              <a:spcAft>
                <a:spcPts val="0"/>
              </a:spcAft>
              <a:buNone/>
            </a:pPr>
            <a:r>
              <a:rPr lang="en-US" sz="1800">
                <a:solidFill>
                  <a:srgbClr val="666666"/>
                </a:solidFill>
                <a:latin typeface="Palatino Linotype"/>
                <a:ea typeface="Palatino Linotype"/>
                <a:cs typeface="Palatino Linotype"/>
                <a:sym typeface="Palatino Linotype"/>
              </a:rPr>
              <a:t>Speech-Language Pathologist </a:t>
            </a:r>
            <a:endParaRPr sz="1800">
              <a:solidFill>
                <a:srgbClr val="666666"/>
              </a:solidFill>
              <a:latin typeface="Palatino Linotype"/>
              <a:ea typeface="Palatino Linotype"/>
              <a:cs typeface="Palatino Linotype"/>
              <a:sym typeface="Palatino Linotype"/>
            </a:endParaRPr>
          </a:p>
          <a:p>
            <a:pPr indent="0" lvl="0" marL="0" marR="0" rtl="0" algn="l">
              <a:spcBef>
                <a:spcPts val="0"/>
              </a:spcBef>
              <a:spcAft>
                <a:spcPts val="0"/>
              </a:spcAft>
              <a:buNone/>
            </a:pPr>
            <a:r>
              <a:t/>
            </a:r>
            <a:endParaRPr sz="1800">
              <a:solidFill>
                <a:srgbClr val="439ABA"/>
              </a:solidFill>
              <a:latin typeface="Arial"/>
              <a:ea typeface="Arial"/>
              <a:cs typeface="Arial"/>
              <a:sym typeface="Arial"/>
            </a:endParaRPr>
          </a:p>
        </p:txBody>
      </p:sp>
      <p:pic>
        <p:nvPicPr>
          <p:cNvPr descr="A person smiling at camera&#10;&#10;AI-generated content may be incorrect." id="503" name="Google Shape;503;p27"/>
          <p:cNvPicPr preferRelativeResize="0"/>
          <p:nvPr/>
        </p:nvPicPr>
        <p:blipFill rotWithShape="1">
          <a:blip r:embed="rId4">
            <a:alphaModFix/>
          </a:blip>
          <a:srcRect b="16604" l="0" r="0" t="0"/>
          <a:stretch/>
        </p:blipFill>
        <p:spPr>
          <a:xfrm>
            <a:off x="6515125" y="1208448"/>
            <a:ext cx="2856477" cy="3100231"/>
          </a:xfrm>
          <a:prstGeom prst="rect">
            <a:avLst/>
          </a:prstGeom>
          <a:noFill/>
          <a:ln>
            <a:noFill/>
          </a:ln>
        </p:spPr>
      </p:pic>
      <p:pic>
        <p:nvPicPr>
          <p:cNvPr id="504" name="Google Shape;504;p27"/>
          <p:cNvPicPr preferRelativeResize="0"/>
          <p:nvPr/>
        </p:nvPicPr>
        <p:blipFill rotWithShape="1">
          <a:blip r:embed="rId5">
            <a:alphaModFix/>
          </a:blip>
          <a:srcRect b="0" l="0" r="0" t="0"/>
          <a:stretch/>
        </p:blipFill>
        <p:spPr>
          <a:xfrm>
            <a:off x="2527938" y="1203914"/>
            <a:ext cx="3104765" cy="3104765"/>
          </a:xfrm>
          <a:prstGeom prst="rect">
            <a:avLst/>
          </a:prstGeom>
          <a:noFill/>
          <a:ln>
            <a:noFill/>
          </a:ln>
        </p:spPr>
      </p:pic>
      <p:sp>
        <p:nvSpPr>
          <p:cNvPr id="505" name="Google Shape;505;p27"/>
          <p:cNvSpPr txBox="1"/>
          <p:nvPr/>
        </p:nvSpPr>
        <p:spPr>
          <a:xfrm>
            <a:off x="504434" y="264269"/>
            <a:ext cx="11183131" cy="757130"/>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None/>
            </a:pPr>
            <a:r>
              <a:rPr b="1" lang="en-US" sz="4800">
                <a:solidFill>
                  <a:srgbClr val="666666"/>
                </a:solidFill>
                <a:latin typeface="Palatino Linotype"/>
                <a:ea typeface="Palatino Linotype"/>
                <a:cs typeface="Palatino Linotype"/>
                <a:sym typeface="Palatino Linotype"/>
              </a:rPr>
              <a:t>Thank you! </a:t>
            </a:r>
            <a:endParaRPr sz="1800">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pic>
        <p:nvPicPr>
          <p:cNvPr id="511" name="Google Shape;511;p28"/>
          <p:cNvPicPr preferRelativeResize="0"/>
          <p:nvPr/>
        </p:nvPicPr>
        <p:blipFill rotWithShape="1">
          <a:blip r:embed="rId3">
            <a:alphaModFix/>
          </a:blip>
          <a:srcRect b="0" l="0" r="0" t="0"/>
          <a:stretch/>
        </p:blipFill>
        <p:spPr>
          <a:xfrm>
            <a:off x="559938" y="652612"/>
            <a:ext cx="698500" cy="673100"/>
          </a:xfrm>
          <a:prstGeom prst="rect">
            <a:avLst/>
          </a:prstGeom>
          <a:noFill/>
          <a:ln>
            <a:noFill/>
          </a:ln>
        </p:spPr>
      </p:pic>
      <p:sp>
        <p:nvSpPr>
          <p:cNvPr id="512" name="Google Shape;512;p28"/>
          <p:cNvSpPr txBox="1"/>
          <p:nvPr/>
        </p:nvSpPr>
        <p:spPr>
          <a:xfrm>
            <a:off x="905280" y="753905"/>
            <a:ext cx="6859371" cy="502253"/>
          </a:xfrm>
          <a:prstGeom prst="rect">
            <a:avLst/>
          </a:prstGeom>
          <a:noFill/>
          <a:ln>
            <a:noFill/>
          </a:ln>
        </p:spPr>
        <p:txBody>
          <a:bodyPr anchorCtr="0" anchor="t" bIns="45700" lIns="91425" spcFirstLastPara="1" rIns="91425" wrap="square" tIns="45700">
            <a:spAutoFit/>
          </a:bodyPr>
          <a:lstStyle/>
          <a:p>
            <a:pPr indent="0" lvl="1" marL="457200" marR="0" rtl="0" algn="l">
              <a:lnSpc>
                <a:spcPct val="60909"/>
              </a:lnSpc>
              <a:spcBef>
                <a:spcPts val="0"/>
              </a:spcBef>
              <a:spcAft>
                <a:spcPts val="0"/>
              </a:spcAft>
              <a:buNone/>
            </a:pPr>
            <a:r>
              <a:rPr b="1" i="0" lang="en-US" sz="4400" u="none" cap="none" strike="noStrike">
                <a:solidFill>
                  <a:srgbClr val="666666"/>
                </a:solidFill>
                <a:latin typeface="Palatino Linotype"/>
                <a:ea typeface="Palatino Linotype"/>
                <a:cs typeface="Palatino Linotype"/>
                <a:sym typeface="Palatino Linotype"/>
              </a:rPr>
              <a:t>Resources</a:t>
            </a:r>
            <a:endParaRPr/>
          </a:p>
        </p:txBody>
      </p:sp>
      <p:pic>
        <p:nvPicPr>
          <p:cNvPr descr="A qr code with black squares&#10;&#10;AI-generated content may be incorrect." id="513" name="Google Shape;513;p28"/>
          <p:cNvPicPr preferRelativeResize="0"/>
          <p:nvPr/>
        </p:nvPicPr>
        <p:blipFill rotWithShape="1">
          <a:blip r:embed="rId4">
            <a:alphaModFix/>
          </a:blip>
          <a:srcRect b="0" l="0" r="0" t="0"/>
          <a:stretch/>
        </p:blipFill>
        <p:spPr>
          <a:xfrm>
            <a:off x="1258438" y="1562049"/>
            <a:ext cx="4341963" cy="434196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2018-01-16T02:53:33Z</dcterms:created>
  <dc:creator>Anthony Banks</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0x01010035D051AEFC756945978BA36D46181648</vt:lpwstr>
  </property>
  <property fmtid="{D5CDD505-2E9C-101B-9397-08002B2CF9AE}" pid="3" name="MediaServiceImageTags">
    <vt:lpwstr/>
  </property>
</Properties>
</file>