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y="5143500" cx="9144000"/>
  <p:notesSz cx="6858000" cy="9144000"/>
  <p:embeddedFontLst>
    <p:embeddedFont>
      <p:font typeface="Montserrat SemiBold"/>
      <p:regular r:id="rId71"/>
      <p:bold r:id="rId72"/>
      <p:italic r:id="rId73"/>
      <p:boldItalic r:id="rId74"/>
    </p:embeddedFont>
    <p:embeddedFont>
      <p:font typeface="Montserrat Medium"/>
      <p:regular r:id="rId75"/>
      <p:bold r:id="rId76"/>
      <p:italic r:id="rId77"/>
      <p:boldItalic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44">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79" roundtripDataSignature="AMtx7mj9Et8GbFAnWp75zOv9weSv0HH/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44"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MontserratSemiBold-italic.fntdata"/><Relationship Id="rId72" Type="http://schemas.openxmlformats.org/officeDocument/2006/relationships/font" Target="fonts/MontserratSemiBold-bold.fntdata"/><Relationship Id="rId31" Type="http://schemas.openxmlformats.org/officeDocument/2006/relationships/slide" Target="slides/slide26.xml"/><Relationship Id="rId75" Type="http://schemas.openxmlformats.org/officeDocument/2006/relationships/font" Target="fonts/MontserratMedium-regular.fntdata"/><Relationship Id="rId30" Type="http://schemas.openxmlformats.org/officeDocument/2006/relationships/slide" Target="slides/slide25.xml"/><Relationship Id="rId74" Type="http://schemas.openxmlformats.org/officeDocument/2006/relationships/font" Target="fonts/MontserratSemiBold-boldItalic.fntdata"/><Relationship Id="rId33" Type="http://schemas.openxmlformats.org/officeDocument/2006/relationships/slide" Target="slides/slide28.xml"/><Relationship Id="rId77" Type="http://schemas.openxmlformats.org/officeDocument/2006/relationships/font" Target="fonts/MontserratMedium-italic.fntdata"/><Relationship Id="rId32" Type="http://schemas.openxmlformats.org/officeDocument/2006/relationships/slide" Target="slides/slide27.xml"/><Relationship Id="rId76" Type="http://schemas.openxmlformats.org/officeDocument/2006/relationships/font" Target="fonts/MontserratMedium-bold.fntdata"/><Relationship Id="rId35" Type="http://schemas.openxmlformats.org/officeDocument/2006/relationships/slide" Target="slides/slide30.xml"/><Relationship Id="rId79" Type="http://customschemas.google.com/relationships/presentationmetadata" Target="metadata"/><Relationship Id="rId34" Type="http://schemas.openxmlformats.org/officeDocument/2006/relationships/slide" Target="slides/slide29.xml"/><Relationship Id="rId78" Type="http://schemas.openxmlformats.org/officeDocument/2006/relationships/font" Target="fonts/MontserratMedium-boldItalic.fntdata"/><Relationship Id="rId71" Type="http://schemas.openxmlformats.org/officeDocument/2006/relationships/font" Target="fonts/MontserratSemiBold-regular.fntdata"/><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d06e67aa1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d06e67aa1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SzPts val="1100"/>
              <a:buFont typeface="Arial"/>
              <a:buNone/>
            </a:pPr>
            <a:r>
              <a:t/>
            </a:r>
            <a:endParaRPr b="0" i="0" sz="1100" u="none" cap="none" strike="noStrik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3b9219b273_0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33b9219b273_0_2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3b9219b273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33b9219b273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Two concepts of scaffolding: 1) teach concept then step back to allow students to practice independently, 2) establish a framework for learning then build on that framework. Demonstrate, practice together, do alone.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3b9219b273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33b9219b273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3b9219b273_0_3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33b9219b273_0_3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3b9219b273_1_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g33b9219b273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3b9219b273_1_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g33b9219b273_1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3b9219b273_1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g33b9219b273_1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3b9219b273_1_2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g33b9219b273_1_2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d053eeab9b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3d053eeab9b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3b9219b273_0_4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g33b9219b273_0_4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0" name="Google Shape;33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3b9219b273_0_7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g33b9219b273_0_7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d053eeab9b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6" name="Google Shape;366;g3d053eeab9b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3b9219b273_0_8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g33b9219b273_0_8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1" name="Google Shape;441;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8" name="Google Shape;44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3b9219b273_0_10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g33b9219b273_0_10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3b9219b273_0_11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g33b9219b273_0_1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3b9219b273_0_13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6" name="Google Shape;556;g33b9219b273_0_1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3b9219b273_1_2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g33b9219b273_1_2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3b9219b273_1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0" name="Google Shape;570;g33b9219b273_1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d053eeab9b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g3d053eeab9b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d053eeab9b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g3d053eeab9b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d053eeab9b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3d053eeab9b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d053eeab9b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g3d053eeab9b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3b9219b273_1_2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0" name="Google Shape;610;g33b9219b273_1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3b9219b273_0_12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33b9219b273_0_1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g33b9219b273_0_10"/>
          <p:cNvSpPr/>
          <p:nvPr/>
        </p:nvSpPr>
        <p:spPr>
          <a:xfrm>
            <a:off x="-11825" y="11825"/>
            <a:ext cx="9154800" cy="5143500"/>
          </a:xfrm>
          <a:prstGeom prst="rect">
            <a:avLst/>
          </a:prstGeom>
          <a:solidFill>
            <a:srgbClr val="F9FBF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g33b9219b273_0_1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7" name="Google Shape;17;g33b9219b273_0_1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18" name="Google Shape;18;g33b9219b273_0_10"/>
          <p:cNvGrpSpPr/>
          <p:nvPr/>
        </p:nvGrpSpPr>
        <p:grpSpPr>
          <a:xfrm>
            <a:off x="-7000" y="4584425"/>
            <a:ext cx="9154875" cy="566075"/>
            <a:chOff x="-7000" y="4584425"/>
            <a:chExt cx="9154875" cy="566075"/>
          </a:xfrm>
        </p:grpSpPr>
        <p:sp>
          <p:nvSpPr>
            <p:cNvPr id="19" name="Google Shape;19;g33b9219b273_0_10"/>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20" name="Google Shape;20;g33b9219b273_0_10"/>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21" name="Google Shape;21;g33b9219b273_0_10"/>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
        <p:nvSpPr>
          <p:cNvPr id="22" name="Google Shape;22;g33b9219b273_0_10"/>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g33b9219b273_0_26"/>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Montserrat SemiBold"/>
              <a:buNone/>
              <a:defRPr>
                <a:latin typeface="Montserrat SemiBold"/>
                <a:ea typeface="Montserrat SemiBold"/>
                <a:cs typeface="Montserrat SemiBold"/>
                <a:sym typeface="Montserrat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g33b9219b273_0_26"/>
          <p:cNvSpPr txBox="1"/>
          <p:nvPr>
            <p:ph idx="1" type="body"/>
          </p:nvPr>
        </p:nvSpPr>
        <p:spPr>
          <a:xfrm>
            <a:off x="311700" y="1002663"/>
            <a:ext cx="8424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Font typeface="Montserrat Medium"/>
              <a:buChar char="●"/>
              <a:defRPr>
                <a:solidFill>
                  <a:schemeClr val="dk1"/>
                </a:solidFill>
                <a:latin typeface="Montserrat Medium"/>
                <a:ea typeface="Montserrat Medium"/>
                <a:cs typeface="Montserrat Medium"/>
                <a:sym typeface="Montserrat Medium"/>
              </a:defRPr>
            </a:lvl1pPr>
            <a:lvl2pPr indent="-317500" lvl="1" marL="9144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2pPr>
            <a:lvl3pPr indent="-317500" lvl="2" marL="13716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3pPr>
            <a:lvl4pPr indent="-317500" lvl="3" marL="18288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4pPr>
            <a:lvl5pPr indent="-317500" lvl="4" marL="22860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5pPr>
            <a:lvl6pPr indent="-317500" lvl="5" marL="27432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6pPr>
            <a:lvl7pPr indent="-317500" lvl="6" marL="32004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7pPr>
            <a:lvl8pPr indent="-317500" lvl="7" marL="36576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8pPr>
            <a:lvl9pPr indent="-317500" lvl="8" marL="4114800" algn="l">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9pPr>
          </a:lstStyle>
          <a:p/>
        </p:txBody>
      </p:sp>
      <p:sp>
        <p:nvSpPr>
          <p:cNvPr id="26" name="Google Shape;26;g33b9219b273_0_26"/>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27" name="Google Shape;27;g33b9219b273_0_26"/>
          <p:cNvCxnSpPr/>
          <p:nvPr/>
        </p:nvCxnSpPr>
        <p:spPr>
          <a:xfrm>
            <a:off x="418675" y="837300"/>
            <a:ext cx="8299500" cy="0"/>
          </a:xfrm>
          <a:prstGeom prst="straightConnector1">
            <a:avLst/>
          </a:prstGeom>
          <a:noFill/>
          <a:ln cap="flat" cmpd="sng" w="38100">
            <a:solidFill>
              <a:srgbClr val="5AA9DC"/>
            </a:solidFill>
            <a:prstDash val="solid"/>
            <a:round/>
            <a:headEnd len="sm" w="sm" type="none"/>
            <a:tailEnd len="sm" w="sm" type="none"/>
          </a:ln>
        </p:spPr>
      </p:cxnSp>
      <p:grpSp>
        <p:nvGrpSpPr>
          <p:cNvPr id="28" name="Google Shape;28;g33b9219b273_0_26"/>
          <p:cNvGrpSpPr/>
          <p:nvPr/>
        </p:nvGrpSpPr>
        <p:grpSpPr>
          <a:xfrm>
            <a:off x="-7000" y="4584425"/>
            <a:ext cx="9154875" cy="566075"/>
            <a:chOff x="-7000" y="4584425"/>
            <a:chExt cx="9154875" cy="566075"/>
          </a:xfrm>
        </p:grpSpPr>
        <p:sp>
          <p:nvSpPr>
            <p:cNvPr id="29" name="Google Shape;29;g33b9219b273_0_26"/>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30" name="Google Shape;30;g33b9219b273_0_26"/>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31" name="Google Shape;31;g33b9219b273_0_26"/>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g33b9219b273_0_1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4" name="Google Shape;34;g33b9219b273_0_19"/>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35" name="Google Shape;35;g33b9219b273_0_19"/>
          <p:cNvGrpSpPr/>
          <p:nvPr/>
        </p:nvGrpSpPr>
        <p:grpSpPr>
          <a:xfrm>
            <a:off x="-7000" y="4584425"/>
            <a:ext cx="9154875" cy="566075"/>
            <a:chOff x="-7000" y="4584425"/>
            <a:chExt cx="9154875" cy="566075"/>
          </a:xfrm>
        </p:grpSpPr>
        <p:sp>
          <p:nvSpPr>
            <p:cNvPr id="36" name="Google Shape;36;g33b9219b273_0_19"/>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37" name="Google Shape;37;g33b9219b273_0_19"/>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38" name="Google Shape;38;g33b9219b273_0_19"/>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inition" type="titleOnly">
  <p:cSld name="TITLE_ONLY">
    <p:spTree>
      <p:nvGrpSpPr>
        <p:cNvPr id="39" name="Shape 39"/>
        <p:cNvGrpSpPr/>
        <p:nvPr/>
      </p:nvGrpSpPr>
      <p:grpSpPr>
        <a:xfrm>
          <a:off x="0" y="0"/>
          <a:ext cx="0" cy="0"/>
          <a:chOff x="0" y="0"/>
          <a:chExt cx="0" cy="0"/>
        </a:xfrm>
      </p:grpSpPr>
      <p:grpSp>
        <p:nvGrpSpPr>
          <p:cNvPr id="40" name="Google Shape;40;g33b9219b273_0_55"/>
          <p:cNvGrpSpPr/>
          <p:nvPr/>
        </p:nvGrpSpPr>
        <p:grpSpPr>
          <a:xfrm>
            <a:off x="-7000" y="4584425"/>
            <a:ext cx="9154875" cy="566075"/>
            <a:chOff x="-7000" y="4584425"/>
            <a:chExt cx="9154875" cy="566075"/>
          </a:xfrm>
        </p:grpSpPr>
        <p:sp>
          <p:nvSpPr>
            <p:cNvPr id="41" name="Google Shape;41;g33b9219b273_0_55"/>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42" name="Google Shape;42;g33b9219b273_0_55"/>
            <p:cNvSpPr txBox="1"/>
            <p:nvPr/>
          </p:nvSpPr>
          <p:spPr>
            <a:xfrm>
              <a:off x="27971" y="4729001"/>
              <a:ext cx="1411200" cy="276900"/>
            </a:xfrm>
            <a:prstGeom prst="rect">
              <a:avLst/>
            </a:prstGeom>
            <a:solidFill>
              <a:srgbClr val="5AA9D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43" name="Google Shape;43;g33b9219b273_0_55"/>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
        <p:nvSpPr>
          <p:cNvPr id="44" name="Google Shape;44;g33b9219b273_0_5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5" name="Google Shape;45;g33b9219b273_0_55"/>
          <p:cNvSpPr/>
          <p:nvPr/>
        </p:nvSpPr>
        <p:spPr>
          <a:xfrm>
            <a:off x="834000" y="351200"/>
            <a:ext cx="7476000" cy="3986400"/>
          </a:xfrm>
          <a:prstGeom prst="roundRect">
            <a:avLst>
              <a:gd fmla="val 16667" name="adj"/>
            </a:avLst>
          </a:prstGeom>
          <a:solidFill>
            <a:srgbClr val="EEEEEE"/>
          </a:solidFill>
          <a:ln cap="flat" cmpd="sng" w="76200">
            <a:solidFill>
              <a:srgbClr val="5AA9D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Medium"/>
              <a:ea typeface="Montserrat Medium"/>
              <a:cs typeface="Montserrat Medium"/>
              <a:sym typeface="Montserrat Medium"/>
            </a:endParaRPr>
          </a:p>
        </p:txBody>
      </p:sp>
      <p:sp>
        <p:nvSpPr>
          <p:cNvPr id="46" name="Google Shape;46;g33b9219b273_0_55"/>
          <p:cNvSpPr txBox="1"/>
          <p:nvPr>
            <p:ph type="title"/>
          </p:nvPr>
        </p:nvSpPr>
        <p:spPr>
          <a:xfrm>
            <a:off x="1206575" y="555975"/>
            <a:ext cx="6257700" cy="508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7" name="Google Shape;47;g33b9219b273_0_55"/>
          <p:cNvSpPr txBox="1"/>
          <p:nvPr>
            <p:ph idx="1" type="body"/>
          </p:nvPr>
        </p:nvSpPr>
        <p:spPr>
          <a:xfrm>
            <a:off x="1206575" y="1319575"/>
            <a:ext cx="6257700" cy="20346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cxnSp>
        <p:nvCxnSpPr>
          <p:cNvPr id="48" name="Google Shape;48;g33b9219b273_0_55"/>
          <p:cNvCxnSpPr/>
          <p:nvPr/>
        </p:nvCxnSpPr>
        <p:spPr>
          <a:xfrm>
            <a:off x="1301250" y="1192175"/>
            <a:ext cx="6541500" cy="0"/>
          </a:xfrm>
          <a:prstGeom prst="straightConnector1">
            <a:avLst/>
          </a:prstGeom>
          <a:noFill/>
          <a:ln cap="flat" cmpd="sng" w="38100">
            <a:solidFill>
              <a:srgbClr val="5AA9DC"/>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BLANK_1">
    <p:spTree>
      <p:nvGrpSpPr>
        <p:cNvPr id="49" name="Shape 49"/>
        <p:cNvGrpSpPr/>
        <p:nvPr/>
      </p:nvGrpSpPr>
      <p:grpSpPr>
        <a:xfrm>
          <a:off x="0" y="0"/>
          <a:ext cx="0" cy="0"/>
          <a:chOff x="0" y="0"/>
          <a:chExt cx="0" cy="0"/>
        </a:xfrm>
      </p:grpSpPr>
      <p:sp>
        <p:nvSpPr>
          <p:cNvPr id="50" name="Google Shape;50;g33b9219b273_0_130"/>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1" name="Google Shape;51;g33b9219b273_0_130"/>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Montserrat SemiBold"/>
              <a:buNone/>
              <a:defRPr>
                <a:latin typeface="Montserrat SemiBold"/>
                <a:ea typeface="Montserrat SemiBold"/>
                <a:cs typeface="Montserrat SemiBold"/>
                <a:sym typeface="Montserrat SemiBold"/>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52" name="Google Shape;52;g33b9219b273_0_130"/>
          <p:cNvCxnSpPr/>
          <p:nvPr/>
        </p:nvCxnSpPr>
        <p:spPr>
          <a:xfrm>
            <a:off x="418675" y="837300"/>
            <a:ext cx="8299500" cy="0"/>
          </a:xfrm>
          <a:prstGeom prst="straightConnector1">
            <a:avLst/>
          </a:prstGeom>
          <a:noFill/>
          <a:ln cap="flat" cmpd="sng" w="38100">
            <a:solidFill>
              <a:srgbClr val="5AA9DC"/>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g33b9219b273_0_7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55" name="Google Shape;55;g33b9219b273_0_7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6" name="Google Shape;56;g33b9219b273_0_7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g33b9219b273_0_7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grpSp>
        <p:nvGrpSpPr>
          <p:cNvPr id="58" name="Google Shape;58;g33b9219b273_0_72"/>
          <p:cNvGrpSpPr/>
          <p:nvPr/>
        </p:nvGrpSpPr>
        <p:grpSpPr>
          <a:xfrm>
            <a:off x="-7000" y="4584425"/>
            <a:ext cx="9154875" cy="566075"/>
            <a:chOff x="-7000" y="4584425"/>
            <a:chExt cx="9154875" cy="566075"/>
          </a:xfrm>
        </p:grpSpPr>
        <p:sp>
          <p:nvSpPr>
            <p:cNvPr id="59" name="Google Shape;59;g33b9219b273_0_72"/>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60" name="Google Shape;60;g33b9219b273_0_72"/>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61" name="Google Shape;61;g33b9219b273_0_72"/>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
        <p:nvSpPr>
          <p:cNvPr id="62" name="Google Shape;62;g33b9219b273_0_72"/>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3" name="Shape 63"/>
        <p:cNvGrpSpPr/>
        <p:nvPr/>
      </p:nvGrpSpPr>
      <p:grpSpPr>
        <a:xfrm>
          <a:off x="0" y="0"/>
          <a:ext cx="0" cy="0"/>
          <a:chOff x="0" y="0"/>
          <a:chExt cx="0" cy="0"/>
        </a:xfrm>
      </p:grpSpPr>
      <p:sp>
        <p:nvSpPr>
          <p:cNvPr id="64" name="Google Shape;64;g33b9219b273_0_90"/>
          <p:cNvSpPr txBox="1"/>
          <p:nvPr>
            <p:ph idx="1" type="body"/>
          </p:nvPr>
        </p:nvSpPr>
        <p:spPr>
          <a:xfrm>
            <a:off x="88450" y="39637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grpSp>
        <p:nvGrpSpPr>
          <p:cNvPr id="65" name="Google Shape;65;g33b9219b273_0_90"/>
          <p:cNvGrpSpPr/>
          <p:nvPr/>
        </p:nvGrpSpPr>
        <p:grpSpPr>
          <a:xfrm>
            <a:off x="-7000" y="4584425"/>
            <a:ext cx="9154875" cy="566075"/>
            <a:chOff x="-7000" y="4584425"/>
            <a:chExt cx="9154875" cy="566075"/>
          </a:xfrm>
        </p:grpSpPr>
        <p:sp>
          <p:nvSpPr>
            <p:cNvPr id="66" name="Google Shape;66;g33b9219b273_0_90"/>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67" name="Google Shape;67;g33b9219b273_0_90"/>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68" name="Google Shape;68;g33b9219b273_0_90"/>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
        <p:nvSpPr>
          <p:cNvPr id="69" name="Google Shape;69;g33b9219b273_0_90"/>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amp; image">
  <p:cSld name="TITLE_AND_BODY_1">
    <p:spTree>
      <p:nvGrpSpPr>
        <p:cNvPr id="70" name="Shape 70"/>
        <p:cNvGrpSpPr/>
        <p:nvPr/>
      </p:nvGrpSpPr>
      <p:grpSpPr>
        <a:xfrm>
          <a:off x="0" y="0"/>
          <a:ext cx="0" cy="0"/>
          <a:chOff x="0" y="0"/>
          <a:chExt cx="0" cy="0"/>
        </a:xfrm>
      </p:grpSpPr>
      <p:sp>
        <p:nvSpPr>
          <p:cNvPr id="71" name="Google Shape;71;g33b9219b273_0_35"/>
          <p:cNvSpPr txBox="1"/>
          <p:nvPr>
            <p:ph idx="1" type="body"/>
          </p:nvPr>
        </p:nvSpPr>
        <p:spPr>
          <a:xfrm>
            <a:off x="311700" y="1002663"/>
            <a:ext cx="8424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72" name="Google Shape;72;g33b9219b273_0_3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73" name="Google Shape;73;g33b9219b273_0_35"/>
          <p:cNvSpPr/>
          <p:nvPr>
            <p:ph idx="2" type="pic"/>
          </p:nvPr>
        </p:nvSpPr>
        <p:spPr>
          <a:xfrm>
            <a:off x="5700125" y="1092775"/>
            <a:ext cx="2946900" cy="3184800"/>
          </a:xfrm>
          <a:prstGeom prst="roundRect">
            <a:avLst>
              <a:gd fmla="val 16667" name="adj"/>
            </a:avLst>
          </a:prstGeom>
          <a:noFill/>
          <a:ln>
            <a:noFill/>
          </a:ln>
        </p:spPr>
      </p:sp>
      <p:sp>
        <p:nvSpPr>
          <p:cNvPr id="74" name="Google Shape;74;g33b9219b273_0_3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75" name="Google Shape;75;g33b9219b273_0_35"/>
          <p:cNvCxnSpPr/>
          <p:nvPr/>
        </p:nvCxnSpPr>
        <p:spPr>
          <a:xfrm>
            <a:off x="418675" y="837300"/>
            <a:ext cx="8334900" cy="0"/>
          </a:xfrm>
          <a:prstGeom prst="straightConnector1">
            <a:avLst/>
          </a:prstGeom>
          <a:noFill/>
          <a:ln cap="flat" cmpd="sng" w="38100">
            <a:solidFill>
              <a:srgbClr val="5AA9DC"/>
            </a:solidFill>
            <a:prstDash val="solid"/>
            <a:round/>
            <a:headEnd len="sm" w="sm" type="none"/>
            <a:tailEnd len="sm" w="sm" type="none"/>
          </a:ln>
        </p:spPr>
      </p:cxnSp>
      <p:grpSp>
        <p:nvGrpSpPr>
          <p:cNvPr id="76" name="Google Shape;76;g33b9219b273_0_35"/>
          <p:cNvGrpSpPr/>
          <p:nvPr/>
        </p:nvGrpSpPr>
        <p:grpSpPr>
          <a:xfrm>
            <a:off x="-7000" y="4584425"/>
            <a:ext cx="9154875" cy="566075"/>
            <a:chOff x="-7000" y="4584425"/>
            <a:chExt cx="9154875" cy="566075"/>
          </a:xfrm>
        </p:grpSpPr>
        <p:sp>
          <p:nvSpPr>
            <p:cNvPr id="77" name="Google Shape;77;g33b9219b273_0_35"/>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78" name="Google Shape;78;g33b9219b273_0_35"/>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79" name="Google Shape;79;g33b9219b273_0_35"/>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0" name="Shape 80"/>
        <p:cNvGrpSpPr/>
        <p:nvPr/>
      </p:nvGrpSpPr>
      <p:grpSpPr>
        <a:xfrm>
          <a:off x="0" y="0"/>
          <a:ext cx="0" cy="0"/>
          <a:chOff x="0" y="0"/>
          <a:chExt cx="0" cy="0"/>
        </a:xfrm>
      </p:grpSpPr>
      <p:sp>
        <p:nvSpPr>
          <p:cNvPr id="81" name="Google Shape;81;g33b9219b273_0_45"/>
          <p:cNvSpPr txBox="1"/>
          <p:nvPr>
            <p:ph idx="1" type="body"/>
          </p:nvPr>
        </p:nvSpPr>
        <p:spPr>
          <a:xfrm>
            <a:off x="311700" y="1002663"/>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1"/>
              </a:buClr>
              <a:buSzPts val="1400"/>
              <a:buChar char="●"/>
              <a:defRPr sz="1400">
                <a:solidFill>
                  <a:schemeClr val="dk1"/>
                </a:solidFill>
              </a:defRPr>
            </a:lvl1pPr>
            <a:lvl2pPr indent="-304800" lvl="1" marL="914400" algn="l">
              <a:lnSpc>
                <a:spcPct val="115000"/>
              </a:lnSpc>
              <a:spcBef>
                <a:spcPts val="0"/>
              </a:spcBef>
              <a:spcAft>
                <a:spcPts val="0"/>
              </a:spcAft>
              <a:buClr>
                <a:schemeClr val="dk1"/>
              </a:buClr>
              <a:buSzPts val="1200"/>
              <a:buChar char="○"/>
              <a:defRPr sz="1200">
                <a:solidFill>
                  <a:schemeClr val="dk1"/>
                </a:solidFill>
              </a:defRPr>
            </a:lvl2pPr>
            <a:lvl3pPr indent="-304800" lvl="2" marL="1371600" algn="l">
              <a:lnSpc>
                <a:spcPct val="115000"/>
              </a:lnSpc>
              <a:spcBef>
                <a:spcPts val="0"/>
              </a:spcBef>
              <a:spcAft>
                <a:spcPts val="0"/>
              </a:spcAft>
              <a:buClr>
                <a:schemeClr val="dk1"/>
              </a:buClr>
              <a:buSzPts val="1200"/>
              <a:buChar char="■"/>
              <a:defRPr sz="1200">
                <a:solidFill>
                  <a:schemeClr val="dk1"/>
                </a:solidFill>
              </a:defRPr>
            </a:lvl3pPr>
            <a:lvl4pPr indent="-304800" lvl="3" marL="1828800" algn="l">
              <a:lnSpc>
                <a:spcPct val="115000"/>
              </a:lnSpc>
              <a:spcBef>
                <a:spcPts val="0"/>
              </a:spcBef>
              <a:spcAft>
                <a:spcPts val="0"/>
              </a:spcAft>
              <a:buClr>
                <a:schemeClr val="dk1"/>
              </a:buClr>
              <a:buSzPts val="1200"/>
              <a:buChar char="●"/>
              <a:defRPr sz="1200">
                <a:solidFill>
                  <a:schemeClr val="dk1"/>
                </a:solidFill>
              </a:defRPr>
            </a:lvl4pPr>
            <a:lvl5pPr indent="-304800" lvl="4" marL="2286000" algn="l">
              <a:lnSpc>
                <a:spcPct val="115000"/>
              </a:lnSpc>
              <a:spcBef>
                <a:spcPts val="0"/>
              </a:spcBef>
              <a:spcAft>
                <a:spcPts val="0"/>
              </a:spcAft>
              <a:buClr>
                <a:schemeClr val="dk1"/>
              </a:buClr>
              <a:buSzPts val="1200"/>
              <a:buChar char="○"/>
              <a:defRPr sz="1200">
                <a:solidFill>
                  <a:schemeClr val="dk1"/>
                </a:solidFill>
              </a:defRPr>
            </a:lvl5pPr>
            <a:lvl6pPr indent="-304800" lvl="5" marL="2743200" algn="l">
              <a:lnSpc>
                <a:spcPct val="115000"/>
              </a:lnSpc>
              <a:spcBef>
                <a:spcPts val="0"/>
              </a:spcBef>
              <a:spcAft>
                <a:spcPts val="0"/>
              </a:spcAft>
              <a:buClr>
                <a:schemeClr val="dk1"/>
              </a:buClr>
              <a:buSzPts val="1200"/>
              <a:buChar char="■"/>
              <a:defRPr sz="1200">
                <a:solidFill>
                  <a:schemeClr val="dk1"/>
                </a:solidFill>
              </a:defRPr>
            </a:lvl6pPr>
            <a:lvl7pPr indent="-304800" lvl="6" marL="3200400" algn="l">
              <a:lnSpc>
                <a:spcPct val="115000"/>
              </a:lnSpc>
              <a:spcBef>
                <a:spcPts val="0"/>
              </a:spcBef>
              <a:spcAft>
                <a:spcPts val="0"/>
              </a:spcAft>
              <a:buClr>
                <a:schemeClr val="dk1"/>
              </a:buClr>
              <a:buSzPts val="1200"/>
              <a:buChar char="●"/>
              <a:defRPr sz="1200">
                <a:solidFill>
                  <a:schemeClr val="dk1"/>
                </a:solidFill>
              </a:defRPr>
            </a:lvl7pPr>
            <a:lvl8pPr indent="-304800" lvl="7" marL="3657600" algn="l">
              <a:lnSpc>
                <a:spcPct val="115000"/>
              </a:lnSpc>
              <a:spcBef>
                <a:spcPts val="0"/>
              </a:spcBef>
              <a:spcAft>
                <a:spcPts val="0"/>
              </a:spcAft>
              <a:buClr>
                <a:schemeClr val="dk1"/>
              </a:buClr>
              <a:buSzPts val="1200"/>
              <a:buChar char="○"/>
              <a:defRPr sz="1200">
                <a:solidFill>
                  <a:schemeClr val="dk1"/>
                </a:solidFill>
              </a:defRPr>
            </a:lvl8pPr>
            <a:lvl9pPr indent="-304800" lvl="8" marL="4114800" algn="l">
              <a:lnSpc>
                <a:spcPct val="115000"/>
              </a:lnSpc>
              <a:spcBef>
                <a:spcPts val="0"/>
              </a:spcBef>
              <a:spcAft>
                <a:spcPts val="0"/>
              </a:spcAft>
              <a:buClr>
                <a:schemeClr val="dk1"/>
              </a:buClr>
              <a:buSzPts val="1200"/>
              <a:buChar char="■"/>
              <a:defRPr sz="1200">
                <a:solidFill>
                  <a:schemeClr val="dk1"/>
                </a:solidFill>
              </a:defRPr>
            </a:lvl9pPr>
          </a:lstStyle>
          <a:p/>
        </p:txBody>
      </p:sp>
      <p:sp>
        <p:nvSpPr>
          <p:cNvPr id="82" name="Google Shape;82;g33b9219b273_0_45"/>
          <p:cNvSpPr txBox="1"/>
          <p:nvPr>
            <p:ph idx="2" type="body"/>
          </p:nvPr>
        </p:nvSpPr>
        <p:spPr>
          <a:xfrm>
            <a:off x="4757975" y="1002663"/>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1"/>
              </a:buClr>
              <a:buSzPts val="1400"/>
              <a:buChar char="●"/>
              <a:defRPr sz="1400">
                <a:solidFill>
                  <a:schemeClr val="dk1"/>
                </a:solidFill>
              </a:defRPr>
            </a:lvl1pPr>
            <a:lvl2pPr indent="-304800" lvl="1" marL="914400" algn="l">
              <a:lnSpc>
                <a:spcPct val="115000"/>
              </a:lnSpc>
              <a:spcBef>
                <a:spcPts val="0"/>
              </a:spcBef>
              <a:spcAft>
                <a:spcPts val="0"/>
              </a:spcAft>
              <a:buClr>
                <a:schemeClr val="dk1"/>
              </a:buClr>
              <a:buSzPts val="1200"/>
              <a:buChar char="○"/>
              <a:defRPr sz="1200">
                <a:solidFill>
                  <a:schemeClr val="dk1"/>
                </a:solidFill>
              </a:defRPr>
            </a:lvl2pPr>
            <a:lvl3pPr indent="-304800" lvl="2" marL="1371600" algn="l">
              <a:lnSpc>
                <a:spcPct val="115000"/>
              </a:lnSpc>
              <a:spcBef>
                <a:spcPts val="0"/>
              </a:spcBef>
              <a:spcAft>
                <a:spcPts val="0"/>
              </a:spcAft>
              <a:buClr>
                <a:schemeClr val="dk1"/>
              </a:buClr>
              <a:buSzPts val="1200"/>
              <a:buChar char="■"/>
              <a:defRPr sz="1200">
                <a:solidFill>
                  <a:schemeClr val="dk1"/>
                </a:solidFill>
              </a:defRPr>
            </a:lvl3pPr>
            <a:lvl4pPr indent="-304800" lvl="3" marL="1828800" algn="l">
              <a:lnSpc>
                <a:spcPct val="115000"/>
              </a:lnSpc>
              <a:spcBef>
                <a:spcPts val="0"/>
              </a:spcBef>
              <a:spcAft>
                <a:spcPts val="0"/>
              </a:spcAft>
              <a:buClr>
                <a:schemeClr val="dk1"/>
              </a:buClr>
              <a:buSzPts val="1200"/>
              <a:buChar char="●"/>
              <a:defRPr sz="1200">
                <a:solidFill>
                  <a:schemeClr val="dk1"/>
                </a:solidFill>
              </a:defRPr>
            </a:lvl4pPr>
            <a:lvl5pPr indent="-304800" lvl="4" marL="2286000" algn="l">
              <a:lnSpc>
                <a:spcPct val="115000"/>
              </a:lnSpc>
              <a:spcBef>
                <a:spcPts val="0"/>
              </a:spcBef>
              <a:spcAft>
                <a:spcPts val="0"/>
              </a:spcAft>
              <a:buClr>
                <a:schemeClr val="dk1"/>
              </a:buClr>
              <a:buSzPts val="1200"/>
              <a:buChar char="○"/>
              <a:defRPr sz="1200">
                <a:solidFill>
                  <a:schemeClr val="dk1"/>
                </a:solidFill>
              </a:defRPr>
            </a:lvl5pPr>
            <a:lvl6pPr indent="-304800" lvl="5" marL="2743200" algn="l">
              <a:lnSpc>
                <a:spcPct val="115000"/>
              </a:lnSpc>
              <a:spcBef>
                <a:spcPts val="0"/>
              </a:spcBef>
              <a:spcAft>
                <a:spcPts val="0"/>
              </a:spcAft>
              <a:buClr>
                <a:schemeClr val="dk1"/>
              </a:buClr>
              <a:buSzPts val="1200"/>
              <a:buChar char="■"/>
              <a:defRPr sz="1200">
                <a:solidFill>
                  <a:schemeClr val="dk1"/>
                </a:solidFill>
              </a:defRPr>
            </a:lvl6pPr>
            <a:lvl7pPr indent="-304800" lvl="6" marL="3200400" algn="l">
              <a:lnSpc>
                <a:spcPct val="115000"/>
              </a:lnSpc>
              <a:spcBef>
                <a:spcPts val="0"/>
              </a:spcBef>
              <a:spcAft>
                <a:spcPts val="0"/>
              </a:spcAft>
              <a:buClr>
                <a:schemeClr val="dk1"/>
              </a:buClr>
              <a:buSzPts val="1200"/>
              <a:buChar char="●"/>
              <a:defRPr sz="1200">
                <a:solidFill>
                  <a:schemeClr val="dk1"/>
                </a:solidFill>
              </a:defRPr>
            </a:lvl7pPr>
            <a:lvl8pPr indent="-304800" lvl="7" marL="3657600" algn="l">
              <a:lnSpc>
                <a:spcPct val="115000"/>
              </a:lnSpc>
              <a:spcBef>
                <a:spcPts val="0"/>
              </a:spcBef>
              <a:spcAft>
                <a:spcPts val="0"/>
              </a:spcAft>
              <a:buClr>
                <a:schemeClr val="dk1"/>
              </a:buClr>
              <a:buSzPts val="1200"/>
              <a:buChar char="○"/>
              <a:defRPr sz="1200">
                <a:solidFill>
                  <a:schemeClr val="dk1"/>
                </a:solidFill>
              </a:defRPr>
            </a:lvl8pPr>
            <a:lvl9pPr indent="-304800" lvl="8" marL="4114800" algn="l">
              <a:lnSpc>
                <a:spcPct val="115000"/>
              </a:lnSpc>
              <a:spcBef>
                <a:spcPts val="0"/>
              </a:spcBef>
              <a:spcAft>
                <a:spcPts val="0"/>
              </a:spcAft>
              <a:buClr>
                <a:schemeClr val="dk1"/>
              </a:buClr>
              <a:buSzPts val="1200"/>
              <a:buChar char="■"/>
              <a:defRPr sz="1200">
                <a:solidFill>
                  <a:schemeClr val="dk1"/>
                </a:solidFill>
              </a:defRPr>
            </a:lvl9pPr>
          </a:lstStyle>
          <a:p/>
        </p:txBody>
      </p:sp>
      <p:sp>
        <p:nvSpPr>
          <p:cNvPr id="83" name="Google Shape;83;g33b9219b273_0_4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g33b9219b273_0_4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85" name="Google Shape;85;g33b9219b273_0_45"/>
          <p:cNvCxnSpPr/>
          <p:nvPr/>
        </p:nvCxnSpPr>
        <p:spPr>
          <a:xfrm>
            <a:off x="418675" y="837300"/>
            <a:ext cx="8346900" cy="0"/>
          </a:xfrm>
          <a:prstGeom prst="straightConnector1">
            <a:avLst/>
          </a:prstGeom>
          <a:noFill/>
          <a:ln cap="flat" cmpd="sng" w="38100">
            <a:solidFill>
              <a:srgbClr val="5AA9DC"/>
            </a:solidFill>
            <a:prstDash val="solid"/>
            <a:round/>
            <a:headEnd len="sm" w="sm" type="none"/>
            <a:tailEnd len="sm" w="sm" type="none"/>
          </a:ln>
        </p:spPr>
      </p:cxnSp>
      <p:grpSp>
        <p:nvGrpSpPr>
          <p:cNvPr id="86" name="Google Shape;86;g33b9219b273_0_45"/>
          <p:cNvGrpSpPr/>
          <p:nvPr/>
        </p:nvGrpSpPr>
        <p:grpSpPr>
          <a:xfrm>
            <a:off x="-7000" y="4584425"/>
            <a:ext cx="9154875" cy="566075"/>
            <a:chOff x="-7000" y="4584425"/>
            <a:chExt cx="9154875" cy="566075"/>
          </a:xfrm>
        </p:grpSpPr>
        <p:sp>
          <p:nvSpPr>
            <p:cNvPr id="87" name="Google Shape;87;g33b9219b273_0_45"/>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88" name="Google Shape;88;g33b9219b273_0_45"/>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89" name="Google Shape;89;g33b9219b273_0_45"/>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0" name="Shape 90"/>
        <p:cNvGrpSpPr/>
        <p:nvPr/>
      </p:nvGrpSpPr>
      <p:grpSpPr>
        <a:xfrm>
          <a:off x="0" y="0"/>
          <a:ext cx="0" cy="0"/>
          <a:chOff x="0" y="0"/>
          <a:chExt cx="0" cy="0"/>
        </a:xfrm>
      </p:grpSpPr>
      <p:sp>
        <p:nvSpPr>
          <p:cNvPr id="91" name="Google Shape;91;g33b9219b273_0_6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grpSp>
        <p:nvGrpSpPr>
          <p:cNvPr id="92" name="Google Shape;92;g33b9219b273_0_65"/>
          <p:cNvGrpSpPr/>
          <p:nvPr/>
        </p:nvGrpSpPr>
        <p:grpSpPr>
          <a:xfrm>
            <a:off x="-7000" y="4584425"/>
            <a:ext cx="9154875" cy="566075"/>
            <a:chOff x="-7000" y="4584425"/>
            <a:chExt cx="9154875" cy="566075"/>
          </a:xfrm>
        </p:grpSpPr>
        <p:sp>
          <p:nvSpPr>
            <p:cNvPr id="93" name="Google Shape;93;g33b9219b273_0_65"/>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cap="flat" cmpd="sng" w="9525">
              <a:solidFill>
                <a:srgbClr val="5AA9DC"/>
              </a:solidFill>
              <a:prstDash val="solid"/>
              <a:round/>
              <a:headEnd len="sm" w="sm" type="none"/>
              <a:tailEnd len="sm" w="sm" type="none"/>
            </a:ln>
          </p:spPr>
        </p:sp>
        <p:sp>
          <p:nvSpPr>
            <p:cNvPr id="94" name="Google Shape;94;g33b9219b273_0_65"/>
            <p:cNvSpPr txBox="1"/>
            <p:nvPr/>
          </p:nvSpPr>
          <p:spPr>
            <a:xfrm>
              <a:off x="27971" y="4729001"/>
              <a:ext cx="1411200" cy="276900"/>
            </a:xfrm>
            <a:prstGeom prst="rect">
              <a:avLst/>
            </a:prstGeom>
            <a:noFill/>
            <a:ln cap="flat" cmpd="sng" w="9525">
              <a:solidFill>
                <a:srgbClr val="5AA9DC"/>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95" name="Google Shape;95;g33b9219b273_0_65"/>
            <p:cNvPicPr preferRelativeResize="0"/>
            <p:nvPr/>
          </p:nvPicPr>
          <p:blipFill rotWithShape="1">
            <a:blip r:embed="rId2">
              <a:alphaModFix/>
            </a:blip>
            <a:srcRect b="0" l="0" r="0" t="0"/>
            <a:stretch/>
          </p:blipFill>
          <p:spPr>
            <a:xfrm>
              <a:off x="8091358" y="4584425"/>
              <a:ext cx="962467" cy="448225"/>
            </a:xfrm>
            <a:prstGeom prst="rect">
              <a:avLst/>
            </a:prstGeom>
            <a:noFill/>
            <a:ln cap="flat" cmpd="sng" w="9525">
              <a:solidFill>
                <a:srgbClr val="5AA9DC"/>
              </a:solidFill>
              <a:prstDash val="solid"/>
              <a:round/>
              <a:headEnd len="sm" w="sm" type="none"/>
              <a:tailEnd len="sm" w="sm" type="none"/>
            </a:ln>
          </p:spPr>
        </p:pic>
      </p:grpSp>
      <p:sp>
        <p:nvSpPr>
          <p:cNvPr id="96" name="Google Shape;96;g33b9219b273_0_6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97" name="Shape 97"/>
        <p:cNvGrpSpPr/>
        <p:nvPr/>
      </p:nvGrpSpPr>
      <p:grpSpPr>
        <a:xfrm>
          <a:off x="0" y="0"/>
          <a:ext cx="0" cy="0"/>
          <a:chOff x="0" y="0"/>
          <a:chExt cx="0" cy="0"/>
        </a:xfrm>
      </p:grpSpPr>
      <p:sp>
        <p:nvSpPr>
          <p:cNvPr id="98" name="Google Shape;98;g33b9219b273_0_8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9" name="Google Shape;99;g33b9219b273_0_8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grpSp>
        <p:nvGrpSpPr>
          <p:cNvPr id="100" name="Google Shape;100;g33b9219b273_0_82"/>
          <p:cNvGrpSpPr/>
          <p:nvPr/>
        </p:nvGrpSpPr>
        <p:grpSpPr>
          <a:xfrm>
            <a:off x="-7000" y="4584425"/>
            <a:ext cx="9154875" cy="566075"/>
            <a:chOff x="-7000" y="4584425"/>
            <a:chExt cx="9154875" cy="566075"/>
          </a:xfrm>
        </p:grpSpPr>
        <p:sp>
          <p:nvSpPr>
            <p:cNvPr id="101" name="Google Shape;101;g33b9219b273_0_82"/>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102" name="Google Shape;102;g33b9219b273_0_82"/>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103" name="Google Shape;103;g33b9219b273_0_82"/>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
        <p:nvSpPr>
          <p:cNvPr id="104" name="Google Shape;104;g33b9219b273_0_82"/>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5" name="Shape 105"/>
        <p:cNvGrpSpPr/>
        <p:nvPr/>
      </p:nvGrpSpPr>
      <p:grpSpPr>
        <a:xfrm>
          <a:off x="0" y="0"/>
          <a:ext cx="0" cy="0"/>
          <a:chOff x="0" y="0"/>
          <a:chExt cx="0" cy="0"/>
        </a:xfrm>
      </p:grpSpPr>
      <p:grpSp>
        <p:nvGrpSpPr>
          <p:cNvPr id="106" name="Google Shape;106;g33b9219b273_0_97"/>
          <p:cNvGrpSpPr/>
          <p:nvPr/>
        </p:nvGrpSpPr>
        <p:grpSpPr>
          <a:xfrm>
            <a:off x="-7000" y="4584425"/>
            <a:ext cx="9154875" cy="566075"/>
            <a:chOff x="-7000" y="4584425"/>
            <a:chExt cx="9154875" cy="566075"/>
          </a:xfrm>
        </p:grpSpPr>
        <p:sp>
          <p:nvSpPr>
            <p:cNvPr id="107" name="Google Shape;107;g33b9219b273_0_97"/>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108" name="Google Shape;108;g33b9219b273_0_97"/>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109" name="Google Shape;109;g33b9219b273_0_97"/>
            <p:cNvPicPr preferRelativeResize="0"/>
            <p:nvPr/>
          </p:nvPicPr>
          <p:blipFill rotWithShape="1">
            <a:blip r:embed="rId2">
              <a:alphaModFix/>
            </a:blip>
            <a:srcRect b="0" l="0" r="0" t="0"/>
            <a:stretch/>
          </p:blipFill>
          <p:spPr>
            <a:xfrm>
              <a:off x="8091358" y="4584425"/>
              <a:ext cx="962467" cy="448225"/>
            </a:xfrm>
            <a:prstGeom prst="rect">
              <a:avLst/>
            </a:prstGeom>
            <a:noFill/>
            <a:ln>
              <a:noFill/>
            </a:ln>
          </p:spPr>
        </p:pic>
      </p:grpSp>
      <p:sp>
        <p:nvSpPr>
          <p:cNvPr id="110" name="Google Shape;110;g33b9219b273_0_97"/>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ST 2019">
  <p:cSld name="TITLE_1">
    <p:spTree>
      <p:nvGrpSpPr>
        <p:cNvPr id="111" name="Shape 111"/>
        <p:cNvGrpSpPr/>
        <p:nvPr/>
      </p:nvGrpSpPr>
      <p:grpSpPr>
        <a:xfrm>
          <a:off x="0" y="0"/>
          <a:ext cx="0" cy="0"/>
          <a:chOff x="0" y="0"/>
          <a:chExt cx="0" cy="0"/>
        </a:xfrm>
      </p:grpSpPr>
      <p:sp>
        <p:nvSpPr>
          <p:cNvPr id="112" name="Google Shape;112;g33b9219b273_0_103"/>
          <p:cNvSpPr txBox="1"/>
          <p:nvPr>
            <p:ph type="ctrTitle"/>
          </p:nvPr>
        </p:nvSpPr>
        <p:spPr>
          <a:xfrm>
            <a:off x="2310900" y="249050"/>
            <a:ext cx="6521400" cy="1714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3" name="Google Shape;113;g33b9219b273_0_103"/>
          <p:cNvSpPr txBox="1"/>
          <p:nvPr>
            <p:ph idx="1" type="subTitle"/>
          </p:nvPr>
        </p:nvSpPr>
        <p:spPr>
          <a:xfrm>
            <a:off x="2495625" y="2175450"/>
            <a:ext cx="65214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4" name="Google Shape;114;g33b9219b273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115" name="Google Shape;115;g33b9219b273_0_103"/>
          <p:cNvCxnSpPr/>
          <p:nvPr/>
        </p:nvCxnSpPr>
        <p:spPr>
          <a:xfrm>
            <a:off x="311175" y="1963425"/>
            <a:ext cx="8877600" cy="0"/>
          </a:xfrm>
          <a:prstGeom prst="straightConnector1">
            <a:avLst/>
          </a:prstGeom>
          <a:noFill/>
          <a:ln cap="flat" cmpd="sng" w="38100">
            <a:solidFill>
              <a:schemeClr val="dk2"/>
            </a:solidFill>
            <a:prstDash val="solid"/>
            <a:round/>
            <a:headEnd len="sm" w="sm" type="none"/>
            <a:tailEnd len="sm" w="sm" type="none"/>
          </a:ln>
        </p:spPr>
      </p:cxnSp>
      <p:cxnSp>
        <p:nvCxnSpPr>
          <p:cNvPr id="116" name="Google Shape;116;g33b9219b273_0_103"/>
          <p:cNvCxnSpPr/>
          <p:nvPr/>
        </p:nvCxnSpPr>
        <p:spPr>
          <a:xfrm>
            <a:off x="2495625" y="249050"/>
            <a:ext cx="0" cy="4978800"/>
          </a:xfrm>
          <a:prstGeom prst="straightConnector1">
            <a:avLst/>
          </a:prstGeom>
          <a:noFill/>
          <a:ln cap="flat" cmpd="sng" w="9525">
            <a:solidFill>
              <a:schemeClr val="dk2"/>
            </a:solidFill>
            <a:prstDash val="solid"/>
            <a:round/>
            <a:headEnd len="sm" w="sm" type="none"/>
            <a:tailEnd len="sm" w="sm" type="none"/>
          </a:ln>
        </p:spPr>
      </p:cxnSp>
      <p:sp>
        <p:nvSpPr>
          <p:cNvPr id="117" name="Google Shape;117;g33b9219b273_0_103"/>
          <p:cNvSpPr txBox="1"/>
          <p:nvPr>
            <p:ph idx="2" type="subTitle"/>
          </p:nvPr>
        </p:nvSpPr>
        <p:spPr>
          <a:xfrm>
            <a:off x="232800" y="2055025"/>
            <a:ext cx="2201700" cy="2362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8" name="Google Shape;118;g33b9219b273_0_103"/>
          <p:cNvSpPr txBox="1"/>
          <p:nvPr/>
        </p:nvSpPr>
        <p:spPr>
          <a:xfrm>
            <a:off x="7582050" y="4851000"/>
            <a:ext cx="14073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rgbClr val="000000"/>
                </a:solidFill>
                <a:latin typeface="Arial"/>
                <a:ea typeface="Arial"/>
                <a:cs typeface="Arial"/>
                <a:sym typeface="Arial"/>
              </a:rPr>
              <a:t>© 2023 Michelle Ranae Wild</a:t>
            </a:r>
            <a:endParaRPr b="0" i="0" sz="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ST 2019 1">
  <p:cSld name="TITLE_2">
    <p:spTree>
      <p:nvGrpSpPr>
        <p:cNvPr id="119" name="Shape 119"/>
        <p:cNvGrpSpPr/>
        <p:nvPr/>
      </p:nvGrpSpPr>
      <p:grpSpPr>
        <a:xfrm>
          <a:off x="0" y="0"/>
          <a:ext cx="0" cy="0"/>
          <a:chOff x="0" y="0"/>
          <a:chExt cx="0" cy="0"/>
        </a:xfrm>
      </p:grpSpPr>
      <p:sp>
        <p:nvSpPr>
          <p:cNvPr id="120" name="Google Shape;120;g33b9219b273_0_111"/>
          <p:cNvSpPr txBox="1"/>
          <p:nvPr>
            <p:ph type="ctrTitle"/>
          </p:nvPr>
        </p:nvSpPr>
        <p:spPr>
          <a:xfrm>
            <a:off x="2310900" y="249050"/>
            <a:ext cx="6521400" cy="1714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1" name="Google Shape;121;g33b9219b273_0_111"/>
          <p:cNvSpPr txBox="1"/>
          <p:nvPr>
            <p:ph idx="1" type="subTitle"/>
          </p:nvPr>
        </p:nvSpPr>
        <p:spPr>
          <a:xfrm>
            <a:off x="2495625" y="2175450"/>
            <a:ext cx="65214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2" name="Google Shape;122;g33b9219b273_0_1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123" name="Google Shape;123;g33b9219b273_0_111"/>
          <p:cNvCxnSpPr/>
          <p:nvPr/>
        </p:nvCxnSpPr>
        <p:spPr>
          <a:xfrm>
            <a:off x="311175" y="1963425"/>
            <a:ext cx="8877600" cy="0"/>
          </a:xfrm>
          <a:prstGeom prst="straightConnector1">
            <a:avLst/>
          </a:prstGeom>
          <a:noFill/>
          <a:ln cap="flat" cmpd="sng" w="38100">
            <a:solidFill>
              <a:schemeClr val="dk2"/>
            </a:solidFill>
            <a:prstDash val="solid"/>
            <a:round/>
            <a:headEnd len="sm" w="sm" type="none"/>
            <a:tailEnd len="sm" w="sm" type="none"/>
          </a:ln>
        </p:spPr>
      </p:cxnSp>
      <p:cxnSp>
        <p:nvCxnSpPr>
          <p:cNvPr id="124" name="Google Shape;124;g33b9219b273_0_111"/>
          <p:cNvCxnSpPr/>
          <p:nvPr/>
        </p:nvCxnSpPr>
        <p:spPr>
          <a:xfrm>
            <a:off x="2495625" y="249050"/>
            <a:ext cx="0" cy="4978800"/>
          </a:xfrm>
          <a:prstGeom prst="straightConnector1">
            <a:avLst/>
          </a:prstGeom>
          <a:noFill/>
          <a:ln cap="flat" cmpd="sng" w="9525">
            <a:solidFill>
              <a:schemeClr val="dk2"/>
            </a:solidFill>
            <a:prstDash val="solid"/>
            <a:round/>
            <a:headEnd len="sm" w="sm" type="none"/>
            <a:tailEnd len="sm" w="sm" type="none"/>
          </a:ln>
        </p:spPr>
      </p:cxnSp>
      <p:sp>
        <p:nvSpPr>
          <p:cNvPr id="125" name="Google Shape;125;g33b9219b273_0_111"/>
          <p:cNvSpPr txBox="1"/>
          <p:nvPr>
            <p:ph idx="2" type="subTitle"/>
          </p:nvPr>
        </p:nvSpPr>
        <p:spPr>
          <a:xfrm>
            <a:off x="232800" y="2055025"/>
            <a:ext cx="2201700" cy="2362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6" name="Google Shape;126;g33b9219b273_0_111"/>
          <p:cNvSpPr txBox="1"/>
          <p:nvPr/>
        </p:nvSpPr>
        <p:spPr>
          <a:xfrm>
            <a:off x="7582050" y="4851000"/>
            <a:ext cx="14073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rgbClr val="000000"/>
                </a:solidFill>
                <a:latin typeface="Arial"/>
                <a:ea typeface="Arial"/>
                <a:cs typeface="Arial"/>
                <a:sym typeface="Arial"/>
              </a:rPr>
              <a:t>© 2023 Michelle Ranae Wild</a:t>
            </a:r>
            <a:endParaRPr b="0" i="0" sz="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_1">
  <p:cSld name="TITLE_1_1">
    <p:spTree>
      <p:nvGrpSpPr>
        <p:cNvPr id="127" name="Shape 127"/>
        <p:cNvGrpSpPr/>
        <p:nvPr/>
      </p:nvGrpSpPr>
      <p:grpSpPr>
        <a:xfrm>
          <a:off x="0" y="0"/>
          <a:ext cx="0" cy="0"/>
          <a:chOff x="0" y="0"/>
          <a:chExt cx="0" cy="0"/>
        </a:xfrm>
      </p:grpSpPr>
      <p:sp>
        <p:nvSpPr>
          <p:cNvPr id="128" name="Google Shape;128;g33b9219b273_0_1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9" name="Google Shape;129;g33b9219b273_0_1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0" name="Google Shape;130;g33b9219b273_0_1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ST 2019 2">
  <p:cSld name="TITLE_3">
    <p:spTree>
      <p:nvGrpSpPr>
        <p:cNvPr id="131" name="Shape 131"/>
        <p:cNvGrpSpPr/>
        <p:nvPr/>
      </p:nvGrpSpPr>
      <p:grpSpPr>
        <a:xfrm>
          <a:off x="0" y="0"/>
          <a:ext cx="0" cy="0"/>
          <a:chOff x="0" y="0"/>
          <a:chExt cx="0" cy="0"/>
        </a:xfrm>
      </p:grpSpPr>
      <p:sp>
        <p:nvSpPr>
          <p:cNvPr id="132" name="Google Shape;132;g33b9219b273_0_123"/>
          <p:cNvSpPr txBox="1"/>
          <p:nvPr>
            <p:ph type="ctrTitle"/>
          </p:nvPr>
        </p:nvSpPr>
        <p:spPr>
          <a:xfrm>
            <a:off x="2310900" y="249050"/>
            <a:ext cx="6521400" cy="1714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3" name="Google Shape;133;g33b9219b273_0_123"/>
          <p:cNvSpPr txBox="1"/>
          <p:nvPr>
            <p:ph idx="1" type="subTitle"/>
          </p:nvPr>
        </p:nvSpPr>
        <p:spPr>
          <a:xfrm>
            <a:off x="2495625" y="2175450"/>
            <a:ext cx="65214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4" name="Google Shape;134;g33b9219b273_0_1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cxnSp>
        <p:nvCxnSpPr>
          <p:cNvPr id="135" name="Google Shape;135;g33b9219b273_0_123"/>
          <p:cNvCxnSpPr/>
          <p:nvPr/>
        </p:nvCxnSpPr>
        <p:spPr>
          <a:xfrm>
            <a:off x="311175" y="1963425"/>
            <a:ext cx="8877600" cy="0"/>
          </a:xfrm>
          <a:prstGeom prst="straightConnector1">
            <a:avLst/>
          </a:prstGeom>
          <a:noFill/>
          <a:ln cap="flat" cmpd="sng" w="38100">
            <a:solidFill>
              <a:schemeClr val="dk2"/>
            </a:solidFill>
            <a:prstDash val="solid"/>
            <a:round/>
            <a:headEnd len="sm" w="sm" type="none"/>
            <a:tailEnd len="sm" w="sm" type="none"/>
          </a:ln>
        </p:spPr>
      </p:cxnSp>
      <p:cxnSp>
        <p:nvCxnSpPr>
          <p:cNvPr id="136" name="Google Shape;136;g33b9219b273_0_123"/>
          <p:cNvCxnSpPr/>
          <p:nvPr/>
        </p:nvCxnSpPr>
        <p:spPr>
          <a:xfrm>
            <a:off x="2495625" y="249050"/>
            <a:ext cx="0" cy="4978800"/>
          </a:xfrm>
          <a:prstGeom prst="straightConnector1">
            <a:avLst/>
          </a:prstGeom>
          <a:noFill/>
          <a:ln cap="flat" cmpd="sng" w="9525">
            <a:solidFill>
              <a:schemeClr val="dk2"/>
            </a:solidFill>
            <a:prstDash val="solid"/>
            <a:round/>
            <a:headEnd len="sm" w="sm" type="none"/>
            <a:tailEnd len="sm" w="sm" type="none"/>
          </a:ln>
        </p:spPr>
      </p:cxnSp>
      <p:sp>
        <p:nvSpPr>
          <p:cNvPr id="137" name="Google Shape;137;g33b9219b273_0_123"/>
          <p:cNvSpPr txBox="1"/>
          <p:nvPr>
            <p:ph idx="2" type="subTitle"/>
          </p:nvPr>
        </p:nvSpPr>
        <p:spPr>
          <a:xfrm>
            <a:off x="232800" y="2055025"/>
            <a:ext cx="2201700" cy="2362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8" name="Shape 138"/>
        <p:cNvGrpSpPr/>
        <p:nvPr/>
      </p:nvGrpSpPr>
      <p:grpSpPr>
        <a:xfrm>
          <a:off x="0" y="0"/>
          <a:ext cx="0" cy="0"/>
          <a:chOff x="0" y="0"/>
          <a:chExt cx="0" cy="0"/>
        </a:xfrm>
      </p:grpSpPr>
      <p:sp>
        <p:nvSpPr>
          <p:cNvPr id="139" name="Google Shape;139;g33b9219b273_1_96"/>
          <p:cNvSpPr txBox="1"/>
          <p:nvPr>
            <p:ph idx="12" type="sldNum"/>
          </p:nvPr>
        </p:nvSpPr>
        <p:spPr>
          <a:xfrm>
            <a:off x="8543483" y="425146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0" name="Google Shape;140;g33b9219b273_1_96"/>
          <p:cNvSpPr/>
          <p:nvPr/>
        </p:nvSpPr>
        <p:spPr>
          <a:xfrm>
            <a:off x="418675" y="1184325"/>
            <a:ext cx="8323200" cy="3205500"/>
          </a:xfrm>
          <a:prstGeom prst="roundRect">
            <a:avLst>
              <a:gd fmla="val 16667" name="adj"/>
            </a:avLst>
          </a:prstGeom>
          <a:solidFill>
            <a:srgbClr val="EEEEEE"/>
          </a:solidFill>
          <a:ln cap="flat" cmpd="sng" w="76200">
            <a:solidFill>
              <a:srgbClr val="81DD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Medium"/>
              <a:ea typeface="Montserrat Medium"/>
              <a:cs typeface="Montserrat Medium"/>
              <a:sym typeface="Montserrat Medium"/>
            </a:endParaRPr>
          </a:p>
        </p:txBody>
      </p:sp>
      <p:sp>
        <p:nvSpPr>
          <p:cNvPr id="141" name="Google Shape;141;g33b9219b273_1_96"/>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cxnSp>
        <p:nvCxnSpPr>
          <p:cNvPr id="142" name="Google Shape;142;g33b9219b273_1_96"/>
          <p:cNvCxnSpPr/>
          <p:nvPr/>
        </p:nvCxnSpPr>
        <p:spPr>
          <a:xfrm>
            <a:off x="469325" y="865325"/>
            <a:ext cx="8299500" cy="0"/>
          </a:xfrm>
          <a:prstGeom prst="straightConnector1">
            <a:avLst/>
          </a:prstGeom>
          <a:noFill/>
          <a:ln cap="flat" cmpd="sng" w="38100">
            <a:solidFill>
              <a:srgbClr val="003665"/>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33b9219b273_0_1"/>
          <p:cNvSpPr/>
          <p:nvPr/>
        </p:nvSpPr>
        <p:spPr>
          <a:xfrm>
            <a:off x="-11825" y="11825"/>
            <a:ext cx="9154800" cy="5143500"/>
          </a:xfrm>
          <a:prstGeom prst="rect">
            <a:avLst/>
          </a:prstGeom>
          <a:solidFill>
            <a:srgbClr val="F9FBF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 name="Google Shape;7;g33b9219b273_0_1"/>
          <p:cNvSpPr txBox="1"/>
          <p:nvPr>
            <p:ph type="title"/>
          </p:nvPr>
        </p:nvSpPr>
        <p:spPr>
          <a:xfrm>
            <a:off x="311700" y="1757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Montserrat SemiBold"/>
              <a:buNone/>
              <a:defRPr b="0" i="0" sz="2800" u="none" cap="none" strike="noStrike">
                <a:solidFill>
                  <a:schemeClr val="dk1"/>
                </a:solidFill>
                <a:latin typeface="Montserrat SemiBold"/>
                <a:ea typeface="Montserrat SemiBold"/>
                <a:cs typeface="Montserrat SemiBold"/>
                <a:sym typeface="Montserrat SemiBold"/>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8" name="Google Shape;8;g33b9219b273_0_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1"/>
              </a:buClr>
              <a:buSzPts val="1800"/>
              <a:buFont typeface="Montserrat Medium"/>
              <a:buChar char="●"/>
              <a:defRPr b="0" i="0" sz="1800" u="none" cap="none" strike="noStrike">
                <a:solidFill>
                  <a:schemeClr val="dk1"/>
                </a:solidFill>
                <a:latin typeface="Montserrat Medium"/>
                <a:ea typeface="Montserrat Medium"/>
                <a:cs typeface="Montserrat Medium"/>
                <a:sym typeface="Montserrat Medium"/>
              </a:defRPr>
            </a:lvl1pPr>
            <a:lvl2pPr indent="-317500" lvl="1" marL="9144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2pPr>
            <a:lvl3pPr indent="-317500" lvl="2" marL="13716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3pPr>
            <a:lvl4pPr indent="-317500" lvl="3" marL="18288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4pPr>
            <a:lvl5pPr indent="-317500" lvl="4" marL="22860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5pPr>
            <a:lvl6pPr indent="-317500" lvl="5" marL="27432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6pPr>
            <a:lvl7pPr indent="-317500" lvl="6" marL="32004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7pPr>
            <a:lvl8pPr indent="-317500" lvl="7" marL="36576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8pPr>
            <a:lvl9pPr indent="-317500" lvl="8" marL="4114800" marR="0" rtl="0" algn="l">
              <a:lnSpc>
                <a:spcPct val="115000"/>
              </a:lnSpc>
              <a:spcBef>
                <a:spcPts val="0"/>
              </a:spcBef>
              <a:spcAft>
                <a:spcPts val="0"/>
              </a:spcAft>
              <a:buClr>
                <a:schemeClr val="dk1"/>
              </a:buClr>
              <a:buSzPts val="1400"/>
              <a:buFont typeface="Montserrat Medium"/>
              <a:buChar char="■"/>
              <a:defRPr b="0" i="0" sz="1400" u="none" cap="none" strike="noStrike">
                <a:solidFill>
                  <a:schemeClr val="dk1"/>
                </a:solidFill>
                <a:latin typeface="Montserrat Medium"/>
                <a:ea typeface="Montserrat Medium"/>
                <a:cs typeface="Montserrat Medium"/>
                <a:sym typeface="Montserrat Medium"/>
              </a:defRPr>
            </a:lvl9pPr>
          </a:lstStyle>
          <a:p/>
        </p:txBody>
      </p:sp>
      <p:sp>
        <p:nvSpPr>
          <p:cNvPr id="9" name="Google Shape;9;g33b9219b273_0_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10" name="Google Shape;10;g33b9219b273_0_1"/>
          <p:cNvGrpSpPr/>
          <p:nvPr/>
        </p:nvGrpSpPr>
        <p:grpSpPr>
          <a:xfrm>
            <a:off x="-7000" y="4584425"/>
            <a:ext cx="9154875" cy="566075"/>
            <a:chOff x="-7000" y="4584425"/>
            <a:chExt cx="9154875" cy="566075"/>
          </a:xfrm>
        </p:grpSpPr>
        <p:sp>
          <p:nvSpPr>
            <p:cNvPr id="11" name="Google Shape;11;g33b9219b273_0_1"/>
            <p:cNvSpPr/>
            <p:nvPr/>
          </p:nvSpPr>
          <p:spPr>
            <a:xfrm>
              <a:off x="-7000" y="4584425"/>
              <a:ext cx="9154875" cy="566075"/>
            </a:xfrm>
            <a:custGeom>
              <a:rect b="b" l="l" r="r" t="t"/>
              <a:pathLst>
                <a:path extrusionOk="0" h="22643" w="366195">
                  <a:moveTo>
                    <a:pt x="0" y="0"/>
                  </a:moveTo>
                  <a:lnTo>
                    <a:pt x="0" y="22643"/>
                  </a:lnTo>
                  <a:lnTo>
                    <a:pt x="366195" y="22363"/>
                  </a:lnTo>
                  <a:close/>
                </a:path>
              </a:pathLst>
            </a:custGeom>
            <a:solidFill>
              <a:srgbClr val="5AA9DC"/>
            </a:solidFill>
            <a:ln>
              <a:noFill/>
            </a:ln>
          </p:spPr>
        </p:sp>
        <p:sp>
          <p:nvSpPr>
            <p:cNvPr id="12" name="Google Shape;12;g33b9219b273_0_1"/>
            <p:cNvSpPr txBox="1"/>
            <p:nvPr/>
          </p:nvSpPr>
          <p:spPr>
            <a:xfrm>
              <a:off x="27971" y="4729001"/>
              <a:ext cx="14112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 Practical Cognitive Solutions</a:t>
              </a:r>
              <a:endParaRPr b="0" i="0" sz="600" u="none" cap="none" strike="noStrike">
                <a:solidFill>
                  <a:schemeClr val="dk1"/>
                </a:solidFill>
                <a:latin typeface="Arial"/>
                <a:ea typeface="Arial"/>
                <a:cs typeface="Arial"/>
                <a:sym typeface="Arial"/>
              </a:endParaRPr>
            </a:p>
          </p:txBody>
        </p:sp>
        <p:pic>
          <p:nvPicPr>
            <p:cNvPr id="13" name="Google Shape;13;g33b9219b273_0_1"/>
            <p:cNvPicPr preferRelativeResize="0"/>
            <p:nvPr/>
          </p:nvPicPr>
          <p:blipFill rotWithShape="1">
            <a:blip r:embed="rId1">
              <a:alphaModFix/>
            </a:blip>
            <a:srcRect b="0" l="0" r="0" t="0"/>
            <a:stretch/>
          </p:blipFill>
          <p:spPr>
            <a:xfrm>
              <a:off x="8091358" y="4584425"/>
              <a:ext cx="962467" cy="448225"/>
            </a:xfrm>
            <a:prstGeom prst="rect">
              <a:avLst/>
            </a:prstGeom>
            <a:noFill/>
            <a:ln>
              <a:noFill/>
            </a:ln>
          </p:spPr>
        </p:pic>
      </p:gr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3.jpg"/><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jpg"/><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20.jpg"/><Relationship Id="rId4"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59.jpg"/><Relationship Id="rId4" Type="http://schemas.openxmlformats.org/officeDocument/2006/relationships/image" Target="../media/image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24.jpg"/><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26.jpg"/><Relationship Id="rId4" Type="http://schemas.openxmlformats.org/officeDocument/2006/relationships/image" Target="../media/image3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29.jpg"/><Relationship Id="rId4" Type="http://schemas.openxmlformats.org/officeDocument/2006/relationships/image" Target="../media/image37.jpg"/><Relationship Id="rId5"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40.jpg"/><Relationship Id="rId4" Type="http://schemas.openxmlformats.org/officeDocument/2006/relationships/image" Target="../media/image36.jpg"/><Relationship Id="rId5" Type="http://schemas.openxmlformats.org/officeDocument/2006/relationships/image" Target="../media/image3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40.jpg"/><Relationship Id="rId4" Type="http://schemas.openxmlformats.org/officeDocument/2006/relationships/image" Target="../media/image39.png"/><Relationship Id="rId5"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62.png"/><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33.jpg"/><Relationship Id="rId4" Type="http://schemas.openxmlformats.org/officeDocument/2006/relationships/image" Target="../media/image42.jpg"/><Relationship Id="rId5" Type="http://schemas.openxmlformats.org/officeDocument/2006/relationships/image" Target="../media/image3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43.jpg"/><Relationship Id="rId4" Type="http://schemas.openxmlformats.org/officeDocument/2006/relationships/image" Target="../media/image41.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4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5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46.jpg"/><Relationship Id="rId4" Type="http://schemas.openxmlformats.org/officeDocument/2006/relationships/image" Target="../media/image4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 Id="rId3" Type="http://schemas.openxmlformats.org/officeDocument/2006/relationships/image" Target="../media/image45.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1.png"/><Relationship Id="rId4" Type="http://schemas.openxmlformats.org/officeDocument/2006/relationships/image" Target="../media/image53.png"/><Relationship Id="rId5" Type="http://schemas.openxmlformats.org/officeDocument/2006/relationships/image" Target="../media/image5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2.png"/><Relationship Id="rId4" Type="http://schemas.openxmlformats.org/officeDocument/2006/relationships/image" Target="../media/image6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5.png"/><Relationship Id="rId4" Type="http://schemas.openxmlformats.org/officeDocument/2006/relationships/image" Target="../media/image51.png"/><Relationship Id="rId5" Type="http://schemas.openxmlformats.org/officeDocument/2006/relationships/image" Target="../media/image5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3d06e67aa12_0_6"/>
          <p:cNvSpPr txBox="1"/>
          <p:nvPr>
            <p:ph idx="12" type="sldNum"/>
          </p:nvPr>
        </p:nvSpPr>
        <p:spPr>
          <a:xfrm>
            <a:off x="8487333" y="42613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pic>
        <p:nvPicPr>
          <p:cNvPr id="148" name="Google Shape;148;g3d06e67aa12_0_6" title="Sponsor Slide.png"/>
          <p:cNvPicPr preferRelativeResize="0"/>
          <p:nvPr/>
        </p:nvPicPr>
        <p:blipFill>
          <a:blip r:embed="rId3">
            <a:alphaModFix/>
          </a:blip>
          <a:stretch>
            <a:fillRect/>
          </a:stretch>
        </p:blipFill>
        <p:spPr>
          <a:xfrm>
            <a:off x="0" y="0"/>
            <a:ext cx="9143992"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
          <p:cNvSpPr txBox="1"/>
          <p:nvPr>
            <p:ph type="ctrTitle"/>
          </p:nvPr>
        </p:nvSpPr>
        <p:spPr>
          <a:xfrm>
            <a:off x="311700" y="581851"/>
            <a:ext cx="8520600" cy="20280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 sz="4000">
                <a:solidFill>
                  <a:srgbClr val="0A1551"/>
                </a:solidFill>
              </a:rPr>
              <a:t>Practical Strategies and Smart Device Integration for Executive Function</a:t>
            </a:r>
            <a:endParaRPr sz="4000">
              <a:solidFill>
                <a:srgbClr val="0A1551"/>
              </a:solidFill>
            </a:endParaRPr>
          </a:p>
        </p:txBody>
      </p:sp>
      <p:sp>
        <p:nvSpPr>
          <p:cNvPr id="154" name="Google Shape;154;p1"/>
          <p:cNvSpPr txBox="1"/>
          <p:nvPr>
            <p:ph idx="1" type="subTitle"/>
          </p:nvPr>
        </p:nvSpPr>
        <p:spPr>
          <a:xfrm>
            <a:off x="311700" y="2977450"/>
            <a:ext cx="8520600" cy="1084200"/>
          </a:xfrm>
          <a:prstGeom prst="rect">
            <a:avLst/>
          </a:prstGeom>
          <a:noFill/>
          <a:ln>
            <a:noFill/>
          </a:ln>
        </p:spPr>
        <p:txBody>
          <a:bodyPr anchorCtr="0" anchor="t" bIns="91425" lIns="91425" spcFirstLastPara="1" rIns="91425" wrap="square" tIns="91425">
            <a:normAutofit/>
          </a:bodyPr>
          <a:lstStyle/>
          <a:p>
            <a:pPr indent="-342900" lvl="0" marL="457200" rtl="0" algn="ctr">
              <a:lnSpc>
                <a:spcPct val="100000"/>
              </a:lnSpc>
              <a:spcBef>
                <a:spcPts val="0"/>
              </a:spcBef>
              <a:spcAft>
                <a:spcPts val="0"/>
              </a:spcAft>
              <a:buSzPts val="2800"/>
              <a:buNone/>
            </a:pPr>
            <a:r>
              <a:rPr lang="en" sz="3200">
                <a:solidFill>
                  <a:srgbClr val="0A1551"/>
                </a:solidFill>
              </a:rPr>
              <a:t>Michelle Ranae Wild, M.A.</a:t>
            </a:r>
            <a:endParaRPr>
              <a:solidFill>
                <a:srgbClr val="0A1551"/>
              </a:solidFill>
            </a:endParaRPr>
          </a:p>
          <a:p>
            <a:pPr indent="-342900" lvl="0" marL="457200" rtl="0" algn="ctr">
              <a:lnSpc>
                <a:spcPct val="100000"/>
              </a:lnSpc>
              <a:spcBef>
                <a:spcPts val="0"/>
              </a:spcBef>
              <a:spcAft>
                <a:spcPts val="0"/>
              </a:spcAft>
              <a:buSzPts val="2800"/>
              <a:buNone/>
            </a:pPr>
            <a:r>
              <a:rPr lang="en" sz="1600">
                <a:solidFill>
                  <a:srgbClr val="0A1551"/>
                </a:solidFill>
              </a:rPr>
              <a:t>Brain Education Strategies &amp; Technology (BEST)</a:t>
            </a:r>
            <a:endParaRPr>
              <a:solidFill>
                <a:srgbClr val="0A1551"/>
              </a:solidFill>
            </a:endParaRPr>
          </a:p>
        </p:txBody>
      </p:sp>
      <p:sp>
        <p:nvSpPr>
          <p:cNvPr id="155" name="Google Shape;155;p1"/>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
              <a:t>‹#›</a:t>
            </a:fld>
            <a:endParaRPr/>
          </a:p>
        </p:txBody>
      </p:sp>
      <p:cxnSp>
        <p:nvCxnSpPr>
          <p:cNvPr id="156" name="Google Shape;156;p1"/>
          <p:cNvCxnSpPr/>
          <p:nvPr/>
        </p:nvCxnSpPr>
        <p:spPr>
          <a:xfrm>
            <a:off x="1879975" y="2777700"/>
            <a:ext cx="5460300" cy="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0"/>
              </a:spcAft>
              <a:buSzPts val="2800"/>
              <a:buNone/>
            </a:pPr>
            <a:r>
              <a:rPr lang="en">
                <a:solidFill>
                  <a:srgbClr val="0A1551"/>
                </a:solidFill>
              </a:rPr>
              <a:t>Speaker Disclosure</a:t>
            </a:r>
            <a:endParaRPr>
              <a:solidFill>
                <a:srgbClr val="0A1551"/>
              </a:solidFill>
            </a:endParaRPr>
          </a:p>
        </p:txBody>
      </p:sp>
      <p:sp>
        <p:nvSpPr>
          <p:cNvPr id="162" name="Google Shape;162;p2"/>
          <p:cNvSpPr txBox="1"/>
          <p:nvPr>
            <p:ph idx="1" type="body"/>
          </p:nvPr>
        </p:nvSpPr>
        <p:spPr>
          <a:xfrm>
            <a:off x="311700" y="1002663"/>
            <a:ext cx="8424600" cy="3416400"/>
          </a:xfrm>
          <a:prstGeom prst="rect">
            <a:avLst/>
          </a:prstGeom>
          <a:noFill/>
          <a:ln>
            <a:noFill/>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SzPts val="1800"/>
              <a:buNone/>
            </a:pPr>
            <a:r>
              <a:rPr b="1" lang="en">
                <a:solidFill>
                  <a:srgbClr val="0A1551"/>
                </a:solidFill>
              </a:rPr>
              <a:t>Michelle Ranae Wild</a:t>
            </a:r>
            <a:r>
              <a:rPr lang="en">
                <a:solidFill>
                  <a:srgbClr val="0A1551"/>
                </a:solidFill>
              </a:rPr>
              <a:t> is the founder and CEO of Brain Education Strategies &amp; Technology (BEST) a 501(c)(3) nonprofit organization. She does not take a salary from BEST.</a:t>
            </a:r>
            <a:endParaRPr>
              <a:solidFill>
                <a:srgbClr val="0A1551"/>
              </a:solidFill>
            </a:endParaRPr>
          </a:p>
        </p:txBody>
      </p:sp>
      <p:sp>
        <p:nvSpPr>
          <p:cNvPr id="163" name="Google Shape;163;p2"/>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Executive Functioning</a:t>
            </a:r>
            <a:endParaRPr>
              <a:solidFill>
                <a:srgbClr val="0A1551"/>
              </a:solidFill>
            </a:endParaRPr>
          </a:p>
        </p:txBody>
      </p:sp>
      <p:sp>
        <p:nvSpPr>
          <p:cNvPr id="169" name="Google Shape;169;p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txBox="1"/>
          <p:nvPr>
            <p:ph type="title"/>
          </p:nvPr>
        </p:nvSpPr>
        <p:spPr>
          <a:xfrm>
            <a:off x="1206575" y="555975"/>
            <a:ext cx="6257700" cy="50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0A1551"/>
                </a:solidFill>
              </a:rPr>
              <a:t>Executive Function Defined</a:t>
            </a:r>
            <a:endParaRPr>
              <a:solidFill>
                <a:srgbClr val="0A1551"/>
              </a:solidFill>
            </a:endParaRPr>
          </a:p>
        </p:txBody>
      </p:sp>
      <p:sp>
        <p:nvSpPr>
          <p:cNvPr id="175" name="Google Shape;175;p5"/>
          <p:cNvSpPr txBox="1"/>
          <p:nvPr>
            <p:ph idx="1" type="body"/>
          </p:nvPr>
        </p:nvSpPr>
        <p:spPr>
          <a:xfrm>
            <a:off x="1290925" y="1442200"/>
            <a:ext cx="6606000" cy="22449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600"/>
              </a:spcAft>
              <a:buSzPts val="1800"/>
              <a:buNone/>
            </a:pPr>
            <a:r>
              <a:rPr lang="en" sz="2700">
                <a:solidFill>
                  <a:srgbClr val="0A1551"/>
                </a:solidFill>
              </a:rPr>
              <a:t>Executive function skills are the mental processes that enable us to plan, focus attention, remember, and juggle multiple tasks.</a:t>
            </a:r>
            <a:r>
              <a:rPr baseline="30000" lang="en" sz="2700">
                <a:solidFill>
                  <a:srgbClr val="0A1551"/>
                </a:solidFill>
              </a:rPr>
              <a:t>1</a:t>
            </a:r>
            <a:endParaRPr baseline="30000" i="0" sz="1300" u="none" cap="none" strike="noStrike">
              <a:solidFill>
                <a:srgbClr val="0A1551"/>
              </a:solidFill>
            </a:endParaRPr>
          </a:p>
        </p:txBody>
      </p:sp>
      <p:sp>
        <p:nvSpPr>
          <p:cNvPr id="176" name="Google Shape;176;p5"/>
          <p:cNvSpPr txBox="1"/>
          <p:nvPr/>
        </p:nvSpPr>
        <p:spPr>
          <a:xfrm>
            <a:off x="5005850" y="4389492"/>
            <a:ext cx="2786700" cy="531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1.https://developingchild.harvard.edu/science/key-concepts/executive-function/</a:t>
            </a:r>
            <a:endParaRPr b="0" i="0" sz="1100" u="none" cap="none" strike="noStrike">
              <a:solidFill>
                <a:schemeClr val="dk1"/>
              </a:solidFill>
              <a:latin typeface="Arial"/>
              <a:ea typeface="Arial"/>
              <a:cs typeface="Arial"/>
              <a:sym typeface="Arial"/>
            </a:endParaRPr>
          </a:p>
        </p:txBody>
      </p:sp>
      <p:sp>
        <p:nvSpPr>
          <p:cNvPr id="177" name="Google Shape;177;p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7"/>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0A1551"/>
                </a:solidFill>
              </a:rPr>
              <a:t>Executive Function Skills</a:t>
            </a:r>
            <a:endParaRPr>
              <a:solidFill>
                <a:srgbClr val="0A1551"/>
              </a:solidFill>
            </a:endParaRPr>
          </a:p>
        </p:txBody>
      </p:sp>
      <p:pic>
        <p:nvPicPr>
          <p:cNvPr descr="Cogs with the words: Planning, Mental Flexibility, Self-control, Organization, Time Management, and Working Memory" id="183" name="Google Shape;183;p7"/>
          <p:cNvPicPr preferRelativeResize="0"/>
          <p:nvPr/>
        </p:nvPicPr>
        <p:blipFill rotWithShape="1">
          <a:blip r:embed="rId3">
            <a:alphaModFix/>
          </a:blip>
          <a:srcRect b="0" l="0" r="0" t="0"/>
          <a:stretch/>
        </p:blipFill>
        <p:spPr>
          <a:xfrm>
            <a:off x="926216" y="931458"/>
            <a:ext cx="7291567" cy="3526734"/>
          </a:xfrm>
          <a:prstGeom prst="rect">
            <a:avLst/>
          </a:prstGeom>
          <a:noFill/>
          <a:ln>
            <a:noFill/>
          </a:ln>
        </p:spPr>
      </p:pic>
      <p:sp>
        <p:nvSpPr>
          <p:cNvPr id="184" name="Google Shape;184;p7"/>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Smartphones</a:t>
            </a:r>
            <a:endParaRPr>
              <a:solidFill>
                <a:srgbClr val="0A1551"/>
              </a:solidFill>
            </a:endParaRPr>
          </a:p>
        </p:txBody>
      </p:sp>
      <p:sp>
        <p:nvSpPr>
          <p:cNvPr id="190" name="Google Shape;190;p8"/>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9"/>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iPhone vs. Android</a:t>
            </a:r>
            <a:endParaRPr>
              <a:solidFill>
                <a:srgbClr val="0A1551"/>
              </a:solidFill>
            </a:endParaRPr>
          </a:p>
        </p:txBody>
      </p:sp>
      <p:pic>
        <p:nvPicPr>
          <p:cNvPr descr="A hand holding an iPhone&#10;" id="196" name="Google Shape;196;p9"/>
          <p:cNvPicPr preferRelativeResize="0"/>
          <p:nvPr/>
        </p:nvPicPr>
        <p:blipFill rotWithShape="1">
          <a:blip r:embed="rId3">
            <a:alphaModFix/>
          </a:blip>
          <a:srcRect b="0" l="0" r="0" t="0"/>
          <a:stretch/>
        </p:blipFill>
        <p:spPr>
          <a:xfrm>
            <a:off x="391565" y="1102636"/>
            <a:ext cx="4180435" cy="3143687"/>
          </a:xfrm>
          <a:prstGeom prst="rect">
            <a:avLst/>
          </a:prstGeom>
          <a:noFill/>
          <a:ln>
            <a:noFill/>
          </a:ln>
        </p:spPr>
      </p:pic>
      <p:pic>
        <p:nvPicPr>
          <p:cNvPr descr="Android phone on blue background" id="197" name="Google Shape;197;p9"/>
          <p:cNvPicPr preferRelativeResize="0"/>
          <p:nvPr/>
        </p:nvPicPr>
        <p:blipFill rotWithShape="1">
          <a:blip r:embed="rId4">
            <a:alphaModFix/>
          </a:blip>
          <a:srcRect b="0" l="0" r="0" t="0"/>
          <a:stretch/>
        </p:blipFill>
        <p:spPr>
          <a:xfrm>
            <a:off x="4862315" y="1102636"/>
            <a:ext cx="3459203" cy="3143687"/>
          </a:xfrm>
          <a:prstGeom prst="rect">
            <a:avLst/>
          </a:prstGeom>
          <a:noFill/>
          <a:ln>
            <a:noFill/>
          </a:ln>
        </p:spPr>
      </p:pic>
      <p:sp>
        <p:nvSpPr>
          <p:cNvPr id="198" name="Google Shape;198;p9"/>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33b9219b273_0_249"/>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(1) </a:t>
            </a:r>
            <a:endParaRPr>
              <a:solidFill>
                <a:srgbClr val="0A1551"/>
              </a:solidFill>
            </a:endParaRPr>
          </a:p>
        </p:txBody>
      </p:sp>
      <p:pic>
        <p:nvPicPr>
          <p:cNvPr descr="Question mark inside circle" id="204" name="Google Shape;204;g33b9219b273_0_249"/>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205" name="Google Shape;205;g33b9219b273_0_249"/>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06" name="Google Shape;206;g33b9219b273_0_249"/>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33b9219b273_1_0"/>
          <p:cNvSpPr txBox="1"/>
          <p:nvPr>
            <p:ph type="title"/>
          </p:nvPr>
        </p:nvSpPr>
        <p:spPr>
          <a:xfrm>
            <a:off x="265500" y="1783663"/>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solidFill>
                  <a:srgbClr val="0A1551"/>
                </a:solidFill>
              </a:rPr>
              <a:t>Practical Cognitive Retraining</a:t>
            </a:r>
            <a:endParaRPr>
              <a:solidFill>
                <a:srgbClr val="0A1551"/>
              </a:solidFill>
            </a:endParaRPr>
          </a:p>
        </p:txBody>
      </p:sp>
      <p:pic>
        <p:nvPicPr>
          <p:cNvPr id="212" name="Google Shape;212;g33b9219b273_1_0" title="MCC logo_t.png"/>
          <p:cNvPicPr preferRelativeResize="0"/>
          <p:nvPr/>
        </p:nvPicPr>
        <p:blipFill rotWithShape="1">
          <a:blip r:embed="rId3">
            <a:alphaModFix/>
          </a:blip>
          <a:srcRect b="0" l="0" r="0" t="0"/>
          <a:stretch/>
        </p:blipFill>
        <p:spPr>
          <a:xfrm>
            <a:off x="4693650" y="1805275"/>
            <a:ext cx="4327501" cy="1439074"/>
          </a:xfrm>
          <a:prstGeom prst="rect">
            <a:avLst/>
          </a:prstGeom>
          <a:noFill/>
          <a:ln>
            <a:noFill/>
          </a:ln>
        </p:spPr>
      </p:pic>
      <p:sp>
        <p:nvSpPr>
          <p:cNvPr id="213" name="Google Shape;213;g33b9219b273_1_0"/>
          <p:cNvSpPr txBox="1"/>
          <p:nvPr>
            <p:ph idx="4294967295" type="sldNum"/>
          </p:nvPr>
        </p:nvSpPr>
        <p:spPr>
          <a:xfrm>
            <a:off x="8543483" y="4251467"/>
            <a:ext cx="548700" cy="393600"/>
          </a:xfrm>
          <a:prstGeom prst="rect">
            <a:avLst/>
          </a:prstGeom>
          <a:noFill/>
          <a:ln>
            <a:noFill/>
          </a:ln>
        </p:spPr>
        <p:txBody>
          <a:bodyPr anchorCtr="0" anchor="ctr" bIns="91425" lIns="91425" spcFirstLastPara="1" rIns="91425" wrap="square" tIns="91425">
            <a:normAutofit fontScale="25000" lnSpcReduction="20000"/>
          </a:bodyPr>
          <a:lstStyle/>
          <a:p>
            <a:pPr indent="0" lvl="0" marL="0" rtl="0" algn="r">
              <a:lnSpc>
                <a:spcPct val="100000"/>
              </a:lnSpc>
              <a:spcBef>
                <a:spcPts val="0"/>
              </a:spcBef>
              <a:spcAft>
                <a:spcPts val="0"/>
              </a:spcAft>
              <a:buSzPct val="100000"/>
              <a:buNone/>
            </a:pPr>
            <a:fld id="{00000000-1234-1234-1234-123412341234}" type="slidenum">
              <a:rPr lang="en"/>
              <a:t>‹#›</a:t>
            </a:fld>
            <a:r>
              <a:rPr lang="en"/>
              <a:t>`A	1	1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33b9219b273_1_6"/>
          <p:cNvSpPr txBox="1"/>
          <p:nvPr>
            <p:ph type="title"/>
          </p:nvPr>
        </p:nvSpPr>
        <p:spPr>
          <a:xfrm>
            <a:off x="1206575" y="555975"/>
            <a:ext cx="6257700" cy="508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Making Cognitive Connections</a:t>
            </a:r>
            <a:r>
              <a:rPr baseline="30000" lang="en">
                <a:solidFill>
                  <a:srgbClr val="0A1551"/>
                </a:solidFill>
              </a:rPr>
              <a:t>®</a:t>
            </a:r>
            <a:endParaRPr b="1" baseline="30000">
              <a:solidFill>
                <a:srgbClr val="0A1551"/>
              </a:solidFill>
            </a:endParaRPr>
          </a:p>
        </p:txBody>
      </p:sp>
      <p:sp>
        <p:nvSpPr>
          <p:cNvPr id="219" name="Google Shape;219;g33b9219b273_1_6"/>
          <p:cNvSpPr txBox="1"/>
          <p:nvPr>
            <p:ph idx="1" type="body"/>
          </p:nvPr>
        </p:nvSpPr>
        <p:spPr>
          <a:xfrm>
            <a:off x="1206575" y="1319575"/>
            <a:ext cx="6902100" cy="305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800"/>
              <a:buFont typeface="Arial"/>
              <a:buNone/>
            </a:pPr>
            <a:r>
              <a:rPr lang="en" sz="2400">
                <a:solidFill>
                  <a:srgbClr val="0A1551"/>
                </a:solidFill>
                <a:latin typeface="Montserrat Medium"/>
                <a:ea typeface="Montserrat Medium"/>
                <a:cs typeface="Montserrat Medium"/>
                <a:sym typeface="Montserrat Medium"/>
              </a:rPr>
              <a:t>An educational-based approach to help brain injury survivors identify and understand the cognitive skills impacted by brain injury, the relationships among those skills, and how their insights about the relationships can improve their cognitive function and skills development.</a:t>
            </a:r>
            <a:endParaRPr sz="2400">
              <a:solidFill>
                <a:srgbClr val="0A1551"/>
              </a:solidFill>
              <a:latin typeface="Montserrat Medium"/>
              <a:ea typeface="Montserrat Medium"/>
              <a:cs typeface="Montserrat Medium"/>
              <a:sym typeface="Montserrat Medium"/>
            </a:endParaRPr>
          </a:p>
          <a:p>
            <a:pPr indent="0" lvl="0" marL="0" rtl="0" algn="l">
              <a:lnSpc>
                <a:spcPct val="115000"/>
              </a:lnSpc>
              <a:spcBef>
                <a:spcPts val="0"/>
              </a:spcBef>
              <a:spcAft>
                <a:spcPts val="1200"/>
              </a:spcAft>
              <a:buSzPts val="1800"/>
              <a:buNone/>
            </a:pPr>
            <a:r>
              <a:t/>
            </a:r>
            <a:endParaRPr sz="2400">
              <a:solidFill>
                <a:srgbClr val="0A1551"/>
              </a:solidFill>
              <a:latin typeface="Montserrat Medium"/>
              <a:ea typeface="Montserrat Medium"/>
              <a:cs typeface="Montserrat Medium"/>
              <a:sym typeface="Montserrat Medium"/>
            </a:endParaRPr>
          </a:p>
        </p:txBody>
      </p:sp>
      <p:sp>
        <p:nvSpPr>
          <p:cNvPr id="220" name="Google Shape;220;g33b9219b273_1_6"/>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3b9219b273_0_362"/>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(2) </a:t>
            </a:r>
            <a:endParaRPr>
              <a:solidFill>
                <a:srgbClr val="0A1551"/>
              </a:solidFill>
            </a:endParaRPr>
          </a:p>
        </p:txBody>
      </p:sp>
      <p:pic>
        <p:nvPicPr>
          <p:cNvPr descr="Question mark inside circle" id="226" name="Google Shape;226;g33b9219b273_0_362"/>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227" name="Google Shape;227;g33b9219b273_0_362"/>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28" name="Google Shape;228;g33b9219b273_0_362"/>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33b9219b273_1_1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600"/>
              <a:buNone/>
            </a:pPr>
            <a:r>
              <a:rPr lang="en">
                <a:solidFill>
                  <a:srgbClr val="0A1551"/>
                </a:solidFill>
              </a:rPr>
              <a:t>Smart Device Accessibility</a:t>
            </a:r>
            <a:endParaRPr>
              <a:solidFill>
                <a:srgbClr val="0A155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33b9219b273_1_102"/>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0A1551"/>
                </a:solidFill>
              </a:rPr>
              <a:t>Accessibility Settings (1)</a:t>
            </a:r>
            <a:endParaRPr>
              <a:solidFill>
                <a:srgbClr val="0A1551"/>
              </a:solidFill>
            </a:endParaRPr>
          </a:p>
        </p:txBody>
      </p:sp>
      <p:sp>
        <p:nvSpPr>
          <p:cNvPr id="239" name="Google Shape;239;g33b9219b273_1_102"/>
          <p:cNvSpPr txBox="1"/>
          <p:nvPr>
            <p:ph idx="1" type="body"/>
          </p:nvPr>
        </p:nvSpPr>
        <p:spPr>
          <a:xfrm>
            <a:off x="311706" y="974500"/>
            <a:ext cx="6343200" cy="3940500"/>
          </a:xfrm>
          <a:prstGeom prst="rect">
            <a:avLst/>
          </a:prstGeom>
          <a:noFill/>
          <a:ln>
            <a:noFill/>
          </a:ln>
        </p:spPr>
        <p:txBody>
          <a:bodyPr anchorCtr="0" anchor="t" bIns="91425" lIns="91425" spcFirstLastPara="1" rIns="91425" wrap="square" tIns="91425">
            <a:noAutofit/>
          </a:bodyPr>
          <a:lstStyle/>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Appearance</a:t>
            </a:r>
            <a:endParaRPr>
              <a:solidFill>
                <a:srgbClr val="0A1551"/>
              </a:solidFill>
            </a:endParaRPr>
          </a:p>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Brightness</a:t>
            </a:r>
            <a:endParaRPr>
              <a:solidFill>
                <a:srgbClr val="0A1551"/>
              </a:solidFill>
            </a:endParaRPr>
          </a:p>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Night Shift</a:t>
            </a:r>
            <a:endParaRPr>
              <a:solidFill>
                <a:srgbClr val="0A1551"/>
              </a:solidFill>
            </a:endParaRPr>
          </a:p>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Auto-Lock</a:t>
            </a:r>
            <a:endParaRPr sz="2600">
              <a:solidFill>
                <a:srgbClr val="0A1551"/>
              </a:solidFill>
            </a:endParaRPr>
          </a:p>
          <a:p>
            <a:pPr indent="-393700" lvl="0" marL="457200" rtl="0" algn="l">
              <a:lnSpc>
                <a:spcPct val="115000"/>
              </a:lnSpc>
              <a:spcBef>
                <a:spcPts val="0"/>
              </a:spcBef>
              <a:spcAft>
                <a:spcPts val="0"/>
              </a:spcAft>
              <a:buClr>
                <a:srgbClr val="0A1551"/>
              </a:buClr>
              <a:buSzPts val="2600"/>
              <a:buChar char="●"/>
            </a:pPr>
            <a:r>
              <a:rPr lang="en" sz="2600">
                <a:solidFill>
                  <a:srgbClr val="0A1551"/>
                </a:solidFill>
              </a:rPr>
              <a:t>Zoom</a:t>
            </a:r>
            <a:endParaRPr sz="2600">
              <a:solidFill>
                <a:srgbClr val="0A155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3b9219b273_1_26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2800"/>
              <a:buFont typeface="Arial"/>
              <a:buNone/>
            </a:pPr>
            <a:r>
              <a:rPr lang="en">
                <a:solidFill>
                  <a:srgbClr val="0A1551"/>
                </a:solidFill>
              </a:rPr>
              <a:t>Accessibility Settings (2)</a:t>
            </a:r>
            <a:endParaRPr>
              <a:solidFill>
                <a:srgbClr val="0A1551"/>
              </a:solidFill>
            </a:endParaRPr>
          </a:p>
          <a:p>
            <a:pPr indent="0" lvl="0" marL="0" rtl="0" algn="l">
              <a:lnSpc>
                <a:spcPct val="100000"/>
              </a:lnSpc>
              <a:spcBef>
                <a:spcPts val="0"/>
              </a:spcBef>
              <a:spcAft>
                <a:spcPts val="0"/>
              </a:spcAft>
              <a:buSzPts val="2800"/>
              <a:buNone/>
            </a:pPr>
            <a:r>
              <a:t/>
            </a:r>
            <a:endParaRPr>
              <a:solidFill>
                <a:srgbClr val="0A1551"/>
              </a:solidFill>
            </a:endParaRPr>
          </a:p>
        </p:txBody>
      </p:sp>
      <p:sp>
        <p:nvSpPr>
          <p:cNvPr id="245" name="Google Shape;245;g33b9219b273_1_264"/>
          <p:cNvSpPr txBox="1"/>
          <p:nvPr>
            <p:ph idx="1" type="body"/>
          </p:nvPr>
        </p:nvSpPr>
        <p:spPr>
          <a:xfrm>
            <a:off x="311706" y="994650"/>
            <a:ext cx="6343200" cy="3940500"/>
          </a:xfrm>
          <a:prstGeom prst="rect">
            <a:avLst/>
          </a:prstGeom>
          <a:noFill/>
          <a:ln>
            <a:noFill/>
          </a:ln>
        </p:spPr>
        <p:txBody>
          <a:bodyPr anchorCtr="0" anchor="t" bIns="91425" lIns="91425" spcFirstLastPara="1" rIns="91425" wrap="square" tIns="91425">
            <a:noAutofit/>
          </a:bodyPr>
          <a:lstStyle/>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Display &amp; Text Size</a:t>
            </a:r>
            <a:endParaRPr sz="2600">
              <a:solidFill>
                <a:srgbClr val="0A1551"/>
              </a:solidFill>
            </a:endParaRPr>
          </a:p>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Contrast</a:t>
            </a:r>
            <a:endParaRPr sz="2600">
              <a:solidFill>
                <a:srgbClr val="0A1551"/>
              </a:solidFill>
            </a:endParaRPr>
          </a:p>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Color Filters</a:t>
            </a:r>
            <a:endParaRPr sz="2600">
              <a:solidFill>
                <a:srgbClr val="0A1551"/>
              </a:solidFill>
            </a:endParaRPr>
          </a:p>
          <a:p>
            <a:pPr indent="-393700" lvl="0" marL="457200" marR="0" rtl="0" algn="l">
              <a:lnSpc>
                <a:spcPct val="115000"/>
              </a:lnSpc>
              <a:spcBef>
                <a:spcPts val="0"/>
              </a:spcBef>
              <a:spcAft>
                <a:spcPts val="0"/>
              </a:spcAft>
              <a:buClr>
                <a:srgbClr val="0A1551"/>
              </a:buClr>
              <a:buSzPts val="2600"/>
              <a:buChar char="●"/>
            </a:pPr>
            <a:r>
              <a:rPr lang="en" sz="2600">
                <a:solidFill>
                  <a:srgbClr val="0A1551"/>
                </a:solidFill>
              </a:rPr>
              <a:t>Spoken Content</a:t>
            </a:r>
            <a:endParaRPr sz="2600">
              <a:solidFill>
                <a:srgbClr val="0A1551"/>
              </a:solidFill>
            </a:endParaRPr>
          </a:p>
          <a:p>
            <a:pPr indent="0" lvl="0" marL="63500" marR="0" rtl="0" algn="l">
              <a:lnSpc>
                <a:spcPct val="115000"/>
              </a:lnSpc>
              <a:spcBef>
                <a:spcPts val="0"/>
              </a:spcBef>
              <a:spcAft>
                <a:spcPts val="0"/>
              </a:spcAft>
              <a:buSzPts val="2600"/>
              <a:buNone/>
            </a:pPr>
            <a:r>
              <a:t/>
            </a:r>
            <a:endParaRPr sz="2600">
              <a:solidFill>
                <a:srgbClr val="0A155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33b9219b273_1_293"/>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(3) </a:t>
            </a:r>
            <a:endParaRPr>
              <a:solidFill>
                <a:srgbClr val="0A1551"/>
              </a:solidFill>
            </a:endParaRPr>
          </a:p>
        </p:txBody>
      </p:sp>
      <p:pic>
        <p:nvPicPr>
          <p:cNvPr descr="Question mark inside circle" id="251" name="Google Shape;251;g33b9219b273_1_293"/>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252" name="Google Shape;252;g33b9219b273_1_293"/>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53" name="Google Shape;253;g33b9219b273_1_293"/>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Focus</a:t>
            </a:r>
            <a:endParaRPr>
              <a:solidFill>
                <a:srgbClr val="0A1551"/>
              </a:solidFill>
            </a:endParaRPr>
          </a:p>
        </p:txBody>
      </p:sp>
      <p:sp>
        <p:nvSpPr>
          <p:cNvPr id="259" name="Google Shape;259;p10"/>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1"/>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Focus Feature</a:t>
            </a:r>
            <a:endParaRPr>
              <a:solidFill>
                <a:srgbClr val="0A1551"/>
              </a:solidFill>
            </a:endParaRPr>
          </a:p>
        </p:txBody>
      </p:sp>
      <p:sp>
        <p:nvSpPr>
          <p:cNvPr id="265" name="Google Shape;265;p11"/>
          <p:cNvSpPr txBox="1"/>
          <p:nvPr>
            <p:ph idx="1" type="body"/>
          </p:nvPr>
        </p:nvSpPr>
        <p:spPr>
          <a:xfrm>
            <a:off x="311700" y="1002663"/>
            <a:ext cx="8424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Focus eliminates device-related distractions such as notifications and calls</a:t>
            </a:r>
            <a:endParaRPr sz="2000">
              <a:solidFill>
                <a:srgbClr val="0A1551"/>
              </a:solidFill>
            </a:endParaRPr>
          </a:p>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Focus can be set for different activities</a:t>
            </a:r>
            <a:endParaRPr sz="2000">
              <a:solidFill>
                <a:srgbClr val="0A1551"/>
              </a:solidFill>
            </a:endParaRPr>
          </a:p>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Focus can be set to allow certain calls or notifications to get through</a:t>
            </a:r>
            <a:endParaRPr sz="2000">
              <a:solidFill>
                <a:srgbClr val="0A1551"/>
              </a:solidFill>
            </a:endParaRPr>
          </a:p>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To access Focus: Settings &gt; Focus </a:t>
            </a:r>
            <a:endParaRPr sz="2000">
              <a:solidFill>
                <a:srgbClr val="0A1551"/>
              </a:solidFill>
            </a:endParaRPr>
          </a:p>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To start Focus: Open Control Center &gt; Focus &gt; desired focus option</a:t>
            </a:r>
            <a:endParaRPr sz="2000">
              <a:solidFill>
                <a:srgbClr val="0A1551"/>
              </a:solidFill>
            </a:endParaRPr>
          </a:p>
        </p:txBody>
      </p:sp>
      <p:sp>
        <p:nvSpPr>
          <p:cNvPr id="266" name="Google Shape;266;p11"/>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2"/>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Focus Feature (1 of 2)</a:t>
            </a:r>
            <a:endParaRPr>
              <a:solidFill>
                <a:srgbClr val="0A1551"/>
              </a:solidFill>
            </a:endParaRPr>
          </a:p>
        </p:txBody>
      </p:sp>
      <p:pic>
        <p:nvPicPr>
          <p:cNvPr descr="Work Focus screen with several people and apps set to allow notifications" id="272" name="Google Shape;272;p12"/>
          <p:cNvPicPr preferRelativeResize="0"/>
          <p:nvPr/>
        </p:nvPicPr>
        <p:blipFill rotWithShape="1">
          <a:blip r:embed="rId3">
            <a:alphaModFix/>
          </a:blip>
          <a:srcRect b="40512" l="0" r="0" t="0"/>
          <a:stretch/>
        </p:blipFill>
        <p:spPr>
          <a:xfrm>
            <a:off x="1203752" y="993157"/>
            <a:ext cx="2616685" cy="3377470"/>
          </a:xfrm>
          <a:prstGeom prst="rect">
            <a:avLst/>
          </a:prstGeom>
          <a:noFill/>
          <a:ln>
            <a:noFill/>
          </a:ln>
        </p:spPr>
      </p:pic>
      <p:pic>
        <p:nvPicPr>
          <p:cNvPr descr="Work Focus Notifications screen with Allow Notifications From checked. Messages app is added to allowed notifications." id="273" name="Google Shape;273;p12"/>
          <p:cNvPicPr preferRelativeResize="0"/>
          <p:nvPr/>
        </p:nvPicPr>
        <p:blipFill rotWithShape="1">
          <a:blip r:embed="rId4">
            <a:alphaModFix/>
          </a:blip>
          <a:srcRect b="32051" l="0" r="0" t="0"/>
          <a:stretch/>
        </p:blipFill>
        <p:spPr>
          <a:xfrm>
            <a:off x="5323562" y="993157"/>
            <a:ext cx="2392471" cy="3527335"/>
          </a:xfrm>
          <a:prstGeom prst="rect">
            <a:avLst/>
          </a:prstGeom>
          <a:noFill/>
          <a:ln>
            <a:noFill/>
          </a:ln>
        </p:spPr>
      </p:pic>
      <p:sp>
        <p:nvSpPr>
          <p:cNvPr id="274" name="Google Shape;274;p12"/>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3"/>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Focus Feature (2 of 2)</a:t>
            </a:r>
            <a:endParaRPr>
              <a:solidFill>
                <a:srgbClr val="0A1551"/>
              </a:solidFill>
            </a:endParaRPr>
          </a:p>
        </p:txBody>
      </p:sp>
      <p:pic>
        <p:nvPicPr>
          <p:cNvPr descr="Focus screen Set a Schedule section. Shows schedule with Add Schedule link." id="280" name="Google Shape;280;p13"/>
          <p:cNvPicPr preferRelativeResize="0"/>
          <p:nvPr/>
        </p:nvPicPr>
        <p:blipFill rotWithShape="1">
          <a:blip r:embed="rId3">
            <a:alphaModFix/>
          </a:blip>
          <a:srcRect b="41250" l="0" r="0" t="33012"/>
          <a:stretch/>
        </p:blipFill>
        <p:spPr>
          <a:xfrm>
            <a:off x="311700" y="1214422"/>
            <a:ext cx="4329971" cy="2418126"/>
          </a:xfrm>
          <a:prstGeom prst="rect">
            <a:avLst/>
          </a:prstGeom>
          <a:noFill/>
          <a:ln>
            <a:noFill/>
          </a:ln>
        </p:spPr>
      </p:pic>
      <p:pic>
        <p:nvPicPr>
          <p:cNvPr descr="Focus Add Schedule screen. Options are Time, Location, App." id="281" name="Google Shape;281;p13"/>
          <p:cNvPicPr preferRelativeResize="0"/>
          <p:nvPr/>
        </p:nvPicPr>
        <p:blipFill rotWithShape="1">
          <a:blip r:embed="rId4">
            <a:alphaModFix/>
          </a:blip>
          <a:srcRect b="49674" l="0" r="0" t="7664"/>
          <a:stretch/>
        </p:blipFill>
        <p:spPr>
          <a:xfrm>
            <a:off x="5340900" y="1214422"/>
            <a:ext cx="3051538" cy="2824720"/>
          </a:xfrm>
          <a:prstGeom prst="rect">
            <a:avLst/>
          </a:prstGeom>
          <a:noFill/>
          <a:ln>
            <a:noFill/>
          </a:ln>
        </p:spPr>
      </p:pic>
      <p:sp>
        <p:nvSpPr>
          <p:cNvPr id="282" name="Google Shape;282;p13"/>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Do Not Disturb</a:t>
            </a:r>
            <a:endParaRPr>
              <a:solidFill>
                <a:srgbClr val="0A1551"/>
              </a:solidFill>
            </a:endParaRPr>
          </a:p>
        </p:txBody>
      </p:sp>
      <p:sp>
        <p:nvSpPr>
          <p:cNvPr id="288" name="Google Shape;288;p1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3d053eeab9b_0_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Do Not Disturb Feature - Android</a:t>
            </a:r>
            <a:endParaRPr>
              <a:solidFill>
                <a:srgbClr val="0A1551"/>
              </a:solidFill>
            </a:endParaRPr>
          </a:p>
        </p:txBody>
      </p:sp>
      <p:sp>
        <p:nvSpPr>
          <p:cNvPr id="294" name="Google Shape;294;g3d053eeab9b_0_4"/>
          <p:cNvSpPr txBox="1"/>
          <p:nvPr>
            <p:ph idx="1" type="body"/>
          </p:nvPr>
        </p:nvSpPr>
        <p:spPr>
          <a:xfrm>
            <a:off x="311700" y="1002663"/>
            <a:ext cx="8424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Do Not Disturb eliminates device-related distractions such as notifications and calls</a:t>
            </a:r>
            <a:endParaRPr sz="2000">
              <a:solidFill>
                <a:srgbClr val="0A1551"/>
              </a:solidFill>
            </a:endParaRPr>
          </a:p>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Do Not Disturb can be set for different activities</a:t>
            </a:r>
            <a:endParaRPr sz="2000">
              <a:solidFill>
                <a:srgbClr val="0A1551"/>
              </a:solidFill>
            </a:endParaRPr>
          </a:p>
          <a:p>
            <a:pPr indent="-355600" lvl="0" marL="457200" rtl="0" algn="l">
              <a:lnSpc>
                <a:spcPct val="115000"/>
              </a:lnSpc>
              <a:spcBef>
                <a:spcPts val="0"/>
              </a:spcBef>
              <a:spcAft>
                <a:spcPts val="0"/>
              </a:spcAft>
              <a:buClr>
                <a:srgbClr val="0A1551"/>
              </a:buClr>
              <a:buSzPts val="2000"/>
              <a:buFont typeface="Montserrat Medium"/>
              <a:buChar char="●"/>
            </a:pPr>
            <a:r>
              <a:rPr lang="en" sz="2000">
                <a:solidFill>
                  <a:srgbClr val="0A1551"/>
                </a:solidFill>
              </a:rPr>
              <a:t>Do Not Disturb can be set to allow certain calls or notifications to get through</a:t>
            </a:r>
            <a:endParaRPr sz="2000">
              <a:solidFill>
                <a:srgbClr val="0A1551"/>
              </a:solidFill>
            </a:endParaRPr>
          </a:p>
        </p:txBody>
      </p:sp>
      <p:sp>
        <p:nvSpPr>
          <p:cNvPr id="295" name="Google Shape;295;g3d053eeab9b_0_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Do Not Disturb Feature (1 of 3)</a:t>
            </a:r>
            <a:endParaRPr>
              <a:solidFill>
                <a:srgbClr val="0A1551"/>
              </a:solidFill>
            </a:endParaRPr>
          </a:p>
        </p:txBody>
      </p:sp>
      <p:pic>
        <p:nvPicPr>
          <p:cNvPr descr="Android Do Not Disturb Notifications screen" id="301" name="Google Shape;301;p15"/>
          <p:cNvPicPr preferRelativeResize="0"/>
          <p:nvPr/>
        </p:nvPicPr>
        <p:blipFill rotWithShape="1">
          <a:blip r:embed="rId3">
            <a:alphaModFix/>
          </a:blip>
          <a:srcRect b="22173" l="0" r="0" t="0"/>
          <a:stretch/>
        </p:blipFill>
        <p:spPr>
          <a:xfrm>
            <a:off x="1082849" y="1033670"/>
            <a:ext cx="2773415" cy="3453504"/>
          </a:xfrm>
          <a:prstGeom prst="rect">
            <a:avLst/>
          </a:prstGeom>
          <a:noFill/>
          <a:ln>
            <a:noFill/>
          </a:ln>
        </p:spPr>
      </p:pic>
      <p:pic>
        <p:nvPicPr>
          <p:cNvPr descr="Android Do Not Disturb options" id="302" name="Google Shape;302;p15"/>
          <p:cNvPicPr preferRelativeResize="0"/>
          <p:nvPr/>
        </p:nvPicPr>
        <p:blipFill rotWithShape="1">
          <a:blip r:embed="rId4">
            <a:alphaModFix/>
          </a:blip>
          <a:srcRect b="23446" l="0" r="0" t="0"/>
          <a:stretch/>
        </p:blipFill>
        <p:spPr>
          <a:xfrm>
            <a:off x="5071750" y="1033670"/>
            <a:ext cx="2989401" cy="3661606"/>
          </a:xfrm>
          <a:prstGeom prst="rect">
            <a:avLst/>
          </a:prstGeom>
          <a:noFill/>
          <a:ln>
            <a:noFill/>
          </a:ln>
        </p:spPr>
      </p:pic>
      <p:sp>
        <p:nvSpPr>
          <p:cNvPr id="303" name="Google Shape;303;p15"/>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6"/>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Do Not Disturb Feature (2 of 3)</a:t>
            </a:r>
            <a:endParaRPr>
              <a:solidFill>
                <a:srgbClr val="0A1551"/>
              </a:solidFill>
            </a:endParaRPr>
          </a:p>
        </p:txBody>
      </p:sp>
      <p:pic>
        <p:nvPicPr>
          <p:cNvPr descr="Android Do Not Disturb Call, Message, and Conversation options." id="309" name="Google Shape;309;p16"/>
          <p:cNvPicPr preferRelativeResize="0"/>
          <p:nvPr/>
        </p:nvPicPr>
        <p:blipFill rotWithShape="1">
          <a:blip r:embed="rId3">
            <a:alphaModFix/>
          </a:blip>
          <a:srcRect b="47407" l="0" r="0" t="0"/>
          <a:stretch/>
        </p:blipFill>
        <p:spPr>
          <a:xfrm>
            <a:off x="641575" y="1033670"/>
            <a:ext cx="3214688" cy="2705100"/>
          </a:xfrm>
          <a:prstGeom prst="rect">
            <a:avLst/>
          </a:prstGeom>
          <a:noFill/>
          <a:ln>
            <a:noFill/>
          </a:ln>
        </p:spPr>
      </p:pic>
      <p:pic>
        <p:nvPicPr>
          <p:cNvPr descr="Android Do Not Disturb Alarms and Sounds options." id="310" name="Google Shape;310;p16"/>
          <p:cNvPicPr preferRelativeResize="0"/>
          <p:nvPr/>
        </p:nvPicPr>
        <p:blipFill rotWithShape="1">
          <a:blip r:embed="rId4">
            <a:alphaModFix/>
          </a:blip>
          <a:srcRect b="46924" l="0" r="0" t="0"/>
          <a:stretch/>
        </p:blipFill>
        <p:spPr>
          <a:xfrm>
            <a:off x="5287739" y="1033670"/>
            <a:ext cx="3214688" cy="2729948"/>
          </a:xfrm>
          <a:prstGeom prst="rect">
            <a:avLst/>
          </a:prstGeom>
          <a:noFill/>
          <a:ln>
            <a:noFill/>
          </a:ln>
        </p:spPr>
      </p:pic>
      <p:sp>
        <p:nvSpPr>
          <p:cNvPr id="311" name="Google Shape;311;p16"/>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7"/>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Do Not Disturb Feature (3 of 3)</a:t>
            </a:r>
            <a:endParaRPr>
              <a:solidFill>
                <a:srgbClr val="0A1551"/>
              </a:solidFill>
            </a:endParaRPr>
          </a:p>
        </p:txBody>
      </p:sp>
      <p:pic>
        <p:nvPicPr>
          <p:cNvPr descr="Android Do Not Disturb Add Apps option." id="317" name="Google Shape;317;p17"/>
          <p:cNvPicPr preferRelativeResize="0"/>
          <p:nvPr/>
        </p:nvPicPr>
        <p:blipFill rotWithShape="1">
          <a:blip r:embed="rId3">
            <a:alphaModFix/>
          </a:blip>
          <a:srcRect b="66248" l="0" r="0" t="0"/>
          <a:stretch/>
        </p:blipFill>
        <p:spPr>
          <a:xfrm>
            <a:off x="781875" y="1052719"/>
            <a:ext cx="3214688" cy="1736035"/>
          </a:xfrm>
          <a:prstGeom prst="rect">
            <a:avLst/>
          </a:prstGeom>
          <a:noFill/>
          <a:ln>
            <a:noFill/>
          </a:ln>
        </p:spPr>
      </p:pic>
      <p:pic>
        <p:nvPicPr>
          <p:cNvPr descr="Android Do Not Disturb Add Apps list." id="318" name="Google Shape;318;p17"/>
          <p:cNvPicPr preferRelativeResize="0"/>
          <p:nvPr/>
        </p:nvPicPr>
        <p:blipFill rotWithShape="1">
          <a:blip r:embed="rId4">
            <a:alphaModFix/>
          </a:blip>
          <a:srcRect b="39453" l="0" r="0" t="0"/>
          <a:stretch/>
        </p:blipFill>
        <p:spPr>
          <a:xfrm>
            <a:off x="5147438" y="1052719"/>
            <a:ext cx="3214688" cy="3114261"/>
          </a:xfrm>
          <a:prstGeom prst="rect">
            <a:avLst/>
          </a:prstGeom>
          <a:noFill/>
          <a:ln>
            <a:noFill/>
          </a:ln>
        </p:spPr>
      </p:pic>
      <p:sp>
        <p:nvSpPr>
          <p:cNvPr id="319" name="Google Shape;319;p17"/>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3b9219b273_0_47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(4) </a:t>
            </a:r>
            <a:endParaRPr>
              <a:solidFill>
                <a:srgbClr val="0A1551"/>
              </a:solidFill>
            </a:endParaRPr>
          </a:p>
        </p:txBody>
      </p:sp>
      <p:pic>
        <p:nvPicPr>
          <p:cNvPr descr="Question mark inside circle" id="325" name="Google Shape;325;g33b9219b273_0_475"/>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326" name="Google Shape;326;g33b9219b273_0_475"/>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27" name="Google Shape;327;g33b9219b273_0_475"/>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Medications (iOS only)</a:t>
            </a:r>
            <a:endParaRPr>
              <a:solidFill>
                <a:srgbClr val="0A1551"/>
              </a:solidFill>
            </a:endParaRPr>
          </a:p>
        </p:txBody>
      </p:sp>
      <p:sp>
        <p:nvSpPr>
          <p:cNvPr id="333" name="Google Shape;333;p3"/>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9"/>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Medications Feature</a:t>
            </a:r>
            <a:endParaRPr>
              <a:solidFill>
                <a:srgbClr val="0A1551"/>
              </a:solidFill>
            </a:endParaRPr>
          </a:p>
        </p:txBody>
      </p:sp>
      <p:sp>
        <p:nvSpPr>
          <p:cNvPr id="339" name="Google Shape;339;p19"/>
          <p:cNvSpPr txBox="1"/>
          <p:nvPr>
            <p:ph idx="1" type="body"/>
          </p:nvPr>
        </p:nvSpPr>
        <p:spPr>
          <a:xfrm>
            <a:off x="311700" y="1002663"/>
            <a:ext cx="8424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0A1551"/>
              </a:buClr>
              <a:buSzPts val="1800"/>
              <a:buFont typeface="Montserrat Medium"/>
              <a:buChar char="●"/>
            </a:pPr>
            <a:r>
              <a:rPr lang="en">
                <a:solidFill>
                  <a:srgbClr val="0A1551"/>
                </a:solidFill>
              </a:rPr>
              <a:t>Medications feature tracks medications, sets reminders, logs when medication(s) are taken</a:t>
            </a:r>
            <a:endParaRPr>
              <a:solidFill>
                <a:srgbClr val="0A1551"/>
              </a:solidFill>
            </a:endParaRPr>
          </a:p>
          <a:p>
            <a:pPr indent="-342900" lvl="0" marL="457200" rtl="0" algn="l">
              <a:lnSpc>
                <a:spcPct val="115000"/>
              </a:lnSpc>
              <a:spcBef>
                <a:spcPts val="0"/>
              </a:spcBef>
              <a:spcAft>
                <a:spcPts val="0"/>
              </a:spcAft>
              <a:buClr>
                <a:srgbClr val="0A1551"/>
              </a:buClr>
              <a:buSzPts val="1800"/>
              <a:buFont typeface="Montserrat Medium"/>
              <a:buChar char="●"/>
            </a:pPr>
            <a:r>
              <a:rPr lang="en">
                <a:solidFill>
                  <a:srgbClr val="0A1551"/>
                </a:solidFill>
              </a:rPr>
              <a:t>To access Medications: Health app &gt; Browse &gt; Medications</a:t>
            </a:r>
            <a:endParaRPr>
              <a:solidFill>
                <a:srgbClr val="0A1551"/>
              </a:solidFill>
            </a:endParaRPr>
          </a:p>
        </p:txBody>
      </p:sp>
      <p:sp>
        <p:nvSpPr>
          <p:cNvPr id="340" name="Google Shape;340;p19"/>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0"/>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Medication Feature Log</a:t>
            </a:r>
            <a:endParaRPr>
              <a:solidFill>
                <a:srgbClr val="0A1551"/>
              </a:solidFill>
            </a:endParaRPr>
          </a:p>
        </p:txBody>
      </p:sp>
      <p:pic>
        <p:nvPicPr>
          <p:cNvPr descr="Health app Medications feature. Shows Log section with two scheduled times to take medication." id="346" name="Google Shape;346;p20"/>
          <p:cNvPicPr preferRelativeResize="0"/>
          <p:nvPr/>
        </p:nvPicPr>
        <p:blipFill rotWithShape="1">
          <a:blip r:embed="rId3">
            <a:alphaModFix/>
          </a:blip>
          <a:srcRect b="32602" l="0" r="0" t="6368"/>
          <a:stretch/>
        </p:blipFill>
        <p:spPr>
          <a:xfrm>
            <a:off x="1048680" y="1015905"/>
            <a:ext cx="2577256" cy="3412743"/>
          </a:xfrm>
          <a:prstGeom prst="rect">
            <a:avLst/>
          </a:prstGeom>
          <a:noFill/>
          <a:ln>
            <a:noFill/>
          </a:ln>
        </p:spPr>
      </p:pic>
      <p:pic>
        <p:nvPicPr>
          <p:cNvPr descr="Health app Medications feature. Shows Log section with one scheduled medication logged or taken and one schedule mediation to be logged or taken" id="347" name="Google Shape;347;p20"/>
          <p:cNvPicPr preferRelativeResize="0"/>
          <p:nvPr/>
        </p:nvPicPr>
        <p:blipFill rotWithShape="1">
          <a:blip r:embed="rId4">
            <a:alphaModFix/>
          </a:blip>
          <a:srcRect b="27828" l="0" r="0" t="13001"/>
          <a:stretch/>
        </p:blipFill>
        <p:spPr>
          <a:xfrm>
            <a:off x="5044587" y="1015905"/>
            <a:ext cx="2802876" cy="3598545"/>
          </a:xfrm>
          <a:prstGeom prst="rect">
            <a:avLst/>
          </a:prstGeom>
          <a:noFill/>
          <a:ln>
            <a:noFill/>
          </a:ln>
        </p:spPr>
      </p:pic>
      <p:sp>
        <p:nvSpPr>
          <p:cNvPr id="348" name="Google Shape;348;p20"/>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1"/>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Medication Feature Medication List</a:t>
            </a:r>
            <a:endParaRPr>
              <a:solidFill>
                <a:srgbClr val="0A1551"/>
              </a:solidFill>
            </a:endParaRPr>
          </a:p>
        </p:txBody>
      </p:sp>
      <p:pic>
        <p:nvPicPr>
          <p:cNvPr descr="Medication list with Add Medication link" id="354" name="Google Shape;354;p21"/>
          <p:cNvPicPr preferRelativeResize="0"/>
          <p:nvPr/>
        </p:nvPicPr>
        <p:blipFill rotWithShape="1">
          <a:blip r:embed="rId3">
            <a:alphaModFix/>
          </a:blip>
          <a:srcRect b="0" l="0" r="0" t="0"/>
          <a:stretch/>
        </p:blipFill>
        <p:spPr>
          <a:xfrm>
            <a:off x="1871734" y="1095328"/>
            <a:ext cx="4991100" cy="3225800"/>
          </a:xfrm>
          <a:prstGeom prst="rect">
            <a:avLst/>
          </a:prstGeom>
          <a:noFill/>
          <a:ln>
            <a:noFill/>
          </a:ln>
        </p:spPr>
      </p:pic>
      <p:sp>
        <p:nvSpPr>
          <p:cNvPr id="355" name="Google Shape;355;p21"/>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g33b9219b273_0_701"/>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(5) </a:t>
            </a:r>
            <a:endParaRPr>
              <a:solidFill>
                <a:srgbClr val="0A1551"/>
              </a:solidFill>
            </a:endParaRPr>
          </a:p>
        </p:txBody>
      </p:sp>
      <p:pic>
        <p:nvPicPr>
          <p:cNvPr descr="Question mark inside circle" id="361" name="Google Shape;361;g33b9219b273_0_701"/>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362" name="Google Shape;362;g33b9219b273_0_701"/>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63" name="Google Shape;363;g33b9219b273_0_701"/>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g3d053eeab9b_0_4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Calendar Apps</a:t>
            </a:r>
            <a:endParaRPr>
              <a:solidFill>
                <a:srgbClr val="0A1551"/>
              </a:solidFill>
            </a:endParaRPr>
          </a:p>
        </p:txBody>
      </p:sp>
      <p:sp>
        <p:nvSpPr>
          <p:cNvPr id="369" name="Google Shape;369;g3d053eeab9b_0_41"/>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22"/>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Calendar App Views</a:t>
            </a:r>
            <a:endParaRPr>
              <a:solidFill>
                <a:srgbClr val="0A1551"/>
              </a:solidFill>
            </a:endParaRPr>
          </a:p>
        </p:txBody>
      </p:sp>
      <p:pic>
        <p:nvPicPr>
          <p:cNvPr descr="Agenda view of the Apple Calendar app. Appointments shown in different colors indicating different calendars." id="375" name="Google Shape;375;p22"/>
          <p:cNvPicPr preferRelativeResize="0"/>
          <p:nvPr/>
        </p:nvPicPr>
        <p:blipFill rotWithShape="1">
          <a:blip r:embed="rId3">
            <a:alphaModFix/>
          </a:blip>
          <a:srcRect b="0" l="0" r="0" t="6155"/>
          <a:stretch/>
        </p:blipFill>
        <p:spPr>
          <a:xfrm>
            <a:off x="2546300" y="918617"/>
            <a:ext cx="1728474" cy="3729587"/>
          </a:xfrm>
          <a:prstGeom prst="rect">
            <a:avLst/>
          </a:prstGeom>
          <a:noFill/>
          <a:ln>
            <a:noFill/>
          </a:ln>
        </p:spPr>
      </p:pic>
      <p:pic>
        <p:nvPicPr>
          <p:cNvPr descr="Modified Month view of the Apple Calendar app. Month view appears a top of screen while appointments are listed below in time order." id="376" name="Google Shape;376;p22"/>
          <p:cNvPicPr preferRelativeResize="0"/>
          <p:nvPr/>
        </p:nvPicPr>
        <p:blipFill rotWithShape="1">
          <a:blip r:embed="rId4">
            <a:alphaModFix/>
          </a:blip>
          <a:srcRect b="0" l="0" r="0" t="5820"/>
          <a:stretch/>
        </p:blipFill>
        <p:spPr>
          <a:xfrm>
            <a:off x="4869227" y="911825"/>
            <a:ext cx="1728474" cy="3743176"/>
          </a:xfrm>
          <a:prstGeom prst="rect">
            <a:avLst/>
          </a:prstGeom>
          <a:noFill/>
          <a:ln>
            <a:noFill/>
          </a:ln>
        </p:spPr>
      </p:pic>
      <p:sp>
        <p:nvSpPr>
          <p:cNvPr id="377" name="Google Shape;377;p22"/>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3"/>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Calendar App New Event Screen </a:t>
            </a:r>
            <a:endParaRPr>
              <a:solidFill>
                <a:srgbClr val="0A1551"/>
              </a:solidFill>
            </a:endParaRPr>
          </a:p>
        </p:txBody>
      </p:sp>
      <p:pic>
        <p:nvPicPr>
          <p:cNvPr descr="Apple Calendar app New Event screen with BEST calendar selected as the calendar for the event." id="383" name="Google Shape;383;p23"/>
          <p:cNvPicPr preferRelativeResize="0"/>
          <p:nvPr/>
        </p:nvPicPr>
        <p:blipFill rotWithShape="1">
          <a:blip r:embed="rId3">
            <a:alphaModFix/>
          </a:blip>
          <a:srcRect b="8421" l="0" r="0" t="7445"/>
          <a:stretch/>
        </p:blipFill>
        <p:spPr>
          <a:xfrm>
            <a:off x="2441625" y="1054451"/>
            <a:ext cx="1945852" cy="3600548"/>
          </a:xfrm>
          <a:prstGeom prst="rect">
            <a:avLst/>
          </a:prstGeom>
          <a:noFill/>
          <a:ln>
            <a:noFill/>
          </a:ln>
        </p:spPr>
      </p:pic>
      <p:pic>
        <p:nvPicPr>
          <p:cNvPr descr="Add attachment and Notes fields sections from the Apple Calendar app " id="384" name="Google Shape;384;p23"/>
          <p:cNvPicPr preferRelativeResize="0"/>
          <p:nvPr/>
        </p:nvPicPr>
        <p:blipFill rotWithShape="1">
          <a:blip r:embed="rId4">
            <a:alphaModFix/>
          </a:blip>
          <a:srcRect b="2909" l="0" r="0" t="52235"/>
          <a:stretch/>
        </p:blipFill>
        <p:spPr>
          <a:xfrm>
            <a:off x="5066273" y="1054450"/>
            <a:ext cx="1945852" cy="1919785"/>
          </a:xfrm>
          <a:prstGeom prst="rect">
            <a:avLst/>
          </a:prstGeom>
          <a:noFill/>
          <a:ln>
            <a:noFill/>
          </a:ln>
        </p:spPr>
      </p:pic>
      <p:sp>
        <p:nvSpPr>
          <p:cNvPr id="385" name="Google Shape;385;p23"/>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Google Calendar</a:t>
            </a:r>
            <a:endParaRPr>
              <a:solidFill>
                <a:srgbClr val="0A1551"/>
              </a:solidFill>
            </a:endParaRPr>
          </a:p>
        </p:txBody>
      </p:sp>
      <p:pic>
        <p:nvPicPr>
          <p:cNvPr descr="Agenda view of the Google Calendar app. " id="391" name="Google Shape;391;p24"/>
          <p:cNvPicPr preferRelativeResize="0"/>
          <p:nvPr/>
        </p:nvPicPr>
        <p:blipFill rotWithShape="1">
          <a:blip r:embed="rId3">
            <a:alphaModFix/>
          </a:blip>
          <a:srcRect b="0" l="10660" r="10666" t="0"/>
          <a:stretch/>
        </p:blipFill>
        <p:spPr>
          <a:xfrm>
            <a:off x="2440863" y="944388"/>
            <a:ext cx="1818440" cy="3768470"/>
          </a:xfrm>
          <a:prstGeom prst="rect">
            <a:avLst/>
          </a:prstGeom>
          <a:noFill/>
          <a:ln>
            <a:noFill/>
          </a:ln>
        </p:spPr>
      </p:pic>
      <p:pic>
        <p:nvPicPr>
          <p:cNvPr descr="Week view of the Google Calendar app." id="392" name="Google Shape;392;p24"/>
          <p:cNvPicPr preferRelativeResize="0"/>
          <p:nvPr/>
        </p:nvPicPr>
        <p:blipFill rotWithShape="1">
          <a:blip r:embed="rId4">
            <a:alphaModFix/>
          </a:blip>
          <a:srcRect b="0" l="10808" r="10801" t="0"/>
          <a:stretch/>
        </p:blipFill>
        <p:spPr>
          <a:xfrm>
            <a:off x="4884697" y="937525"/>
            <a:ext cx="1818440" cy="3782202"/>
          </a:xfrm>
          <a:prstGeom prst="rect">
            <a:avLst/>
          </a:prstGeom>
          <a:noFill/>
          <a:ln>
            <a:noFill/>
          </a:ln>
        </p:spPr>
      </p:pic>
      <p:sp>
        <p:nvSpPr>
          <p:cNvPr id="393" name="Google Shape;393;p24"/>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Google Calendar – New Event</a:t>
            </a:r>
            <a:endParaRPr>
              <a:solidFill>
                <a:srgbClr val="0A1551"/>
              </a:solidFill>
            </a:endParaRPr>
          </a:p>
        </p:txBody>
      </p:sp>
      <p:pic>
        <p:nvPicPr>
          <p:cNvPr descr="New event screen of Google Calendar app with BEST Webinar as title with date and time selected" id="399" name="Google Shape;399;p25"/>
          <p:cNvPicPr preferRelativeResize="0"/>
          <p:nvPr/>
        </p:nvPicPr>
        <p:blipFill rotWithShape="1">
          <a:blip r:embed="rId3">
            <a:alphaModFix/>
          </a:blip>
          <a:srcRect b="38785" l="0" r="0" t="0"/>
          <a:stretch/>
        </p:blipFill>
        <p:spPr>
          <a:xfrm>
            <a:off x="854700" y="1150725"/>
            <a:ext cx="3388206" cy="3228650"/>
          </a:xfrm>
          <a:prstGeom prst="rect">
            <a:avLst/>
          </a:prstGeom>
          <a:noFill/>
          <a:ln>
            <a:noFill/>
          </a:ln>
        </p:spPr>
      </p:pic>
      <p:pic>
        <p:nvPicPr>
          <p:cNvPr descr="New event screen of Google Calendar app add video conferencing, add location, reminder, and default color fields." id="400" name="Google Shape;400;p25"/>
          <p:cNvPicPr preferRelativeResize="0"/>
          <p:nvPr/>
        </p:nvPicPr>
        <p:blipFill rotWithShape="1">
          <a:blip r:embed="rId3">
            <a:alphaModFix/>
          </a:blip>
          <a:srcRect b="0" l="0" r="0" t="60221"/>
          <a:stretch/>
        </p:blipFill>
        <p:spPr>
          <a:xfrm>
            <a:off x="4351278" y="1150725"/>
            <a:ext cx="3829496" cy="2371325"/>
          </a:xfrm>
          <a:prstGeom prst="rect">
            <a:avLst/>
          </a:prstGeom>
          <a:noFill/>
          <a:ln>
            <a:noFill/>
          </a:ln>
        </p:spPr>
      </p:pic>
      <p:sp>
        <p:nvSpPr>
          <p:cNvPr id="401" name="Google Shape;401;p2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3b9219b273_0_81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(6) </a:t>
            </a:r>
            <a:endParaRPr>
              <a:solidFill>
                <a:srgbClr val="0A1551"/>
              </a:solidFill>
            </a:endParaRPr>
          </a:p>
        </p:txBody>
      </p:sp>
      <p:pic>
        <p:nvPicPr>
          <p:cNvPr descr="Question mark inside circle" id="407" name="Google Shape;407;g33b9219b273_0_814"/>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408" name="Google Shape;408;g33b9219b273_0_81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09" name="Google Shape;409;g33b9219b273_0_81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6"/>
          <p:cNvSpPr txBox="1"/>
          <p:nvPr>
            <p:ph type="title"/>
          </p:nvPr>
        </p:nvSpPr>
        <p:spPr>
          <a:xfrm>
            <a:off x="311700" y="2150850"/>
            <a:ext cx="8520600" cy="841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Web Browsers</a:t>
            </a:r>
            <a:endParaRPr>
              <a:solidFill>
                <a:srgbClr val="0A1551"/>
              </a:solidFill>
            </a:endParaRPr>
          </a:p>
        </p:txBody>
      </p:sp>
      <p:sp>
        <p:nvSpPr>
          <p:cNvPr id="415" name="Google Shape;415;p26"/>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27"/>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Safari</a:t>
            </a:r>
            <a:endParaRPr>
              <a:solidFill>
                <a:srgbClr val="0A1551"/>
              </a:solidFill>
            </a:endParaRPr>
          </a:p>
        </p:txBody>
      </p:sp>
      <p:pic>
        <p:nvPicPr>
          <p:cNvPr descr="Safari browser on iPhone" id="421" name="Google Shape;421;p27"/>
          <p:cNvPicPr preferRelativeResize="0"/>
          <p:nvPr/>
        </p:nvPicPr>
        <p:blipFill rotWithShape="1">
          <a:blip r:embed="rId3">
            <a:alphaModFix/>
          </a:blip>
          <a:srcRect b="2820" l="0" r="0" t="2821"/>
          <a:stretch/>
        </p:blipFill>
        <p:spPr>
          <a:xfrm>
            <a:off x="2283463" y="991675"/>
            <a:ext cx="1901883" cy="3663324"/>
          </a:xfrm>
          <a:prstGeom prst="rect">
            <a:avLst/>
          </a:prstGeom>
          <a:noFill/>
          <a:ln>
            <a:noFill/>
          </a:ln>
        </p:spPr>
      </p:pic>
      <p:pic>
        <p:nvPicPr>
          <p:cNvPr descr="Safari browser Share options on mobile device" id="422" name="Google Shape;422;p27"/>
          <p:cNvPicPr preferRelativeResize="0"/>
          <p:nvPr/>
        </p:nvPicPr>
        <p:blipFill rotWithShape="1">
          <a:blip r:embed="rId4">
            <a:alphaModFix/>
          </a:blip>
          <a:srcRect b="2820" l="0" r="0" t="2821"/>
          <a:stretch/>
        </p:blipFill>
        <p:spPr>
          <a:xfrm>
            <a:off x="4958654" y="991675"/>
            <a:ext cx="1901883" cy="3663324"/>
          </a:xfrm>
          <a:prstGeom prst="rect">
            <a:avLst/>
          </a:prstGeom>
          <a:noFill/>
          <a:ln>
            <a:noFill/>
          </a:ln>
        </p:spPr>
      </p:pic>
      <p:sp>
        <p:nvSpPr>
          <p:cNvPr id="423" name="Google Shape;423;p27"/>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8"/>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Chrome</a:t>
            </a:r>
            <a:endParaRPr>
              <a:solidFill>
                <a:srgbClr val="0A1551"/>
              </a:solidFill>
            </a:endParaRPr>
          </a:p>
        </p:txBody>
      </p:sp>
      <p:pic>
        <p:nvPicPr>
          <p:cNvPr descr="Chrome browser on iPhone" id="429" name="Google Shape;429;p28"/>
          <p:cNvPicPr preferRelativeResize="0"/>
          <p:nvPr/>
        </p:nvPicPr>
        <p:blipFill rotWithShape="1">
          <a:blip r:embed="rId3">
            <a:alphaModFix/>
          </a:blip>
          <a:srcRect b="0" l="0" r="0" t="0"/>
          <a:stretch/>
        </p:blipFill>
        <p:spPr>
          <a:xfrm>
            <a:off x="1738150" y="964788"/>
            <a:ext cx="1723283" cy="3653048"/>
          </a:xfrm>
          <a:prstGeom prst="rect">
            <a:avLst/>
          </a:prstGeom>
          <a:noFill/>
          <a:ln>
            <a:noFill/>
          </a:ln>
        </p:spPr>
      </p:pic>
      <p:pic>
        <p:nvPicPr>
          <p:cNvPr descr="Chrome browser Share options on mobile device" id="430" name="Google Shape;430;p28"/>
          <p:cNvPicPr preferRelativeResize="0"/>
          <p:nvPr/>
        </p:nvPicPr>
        <p:blipFill rotWithShape="1">
          <a:blip r:embed="rId4">
            <a:alphaModFix/>
          </a:blip>
          <a:srcRect b="0" l="0" r="0" t="0"/>
          <a:stretch/>
        </p:blipFill>
        <p:spPr>
          <a:xfrm>
            <a:off x="3678052" y="964788"/>
            <a:ext cx="1723283" cy="3653048"/>
          </a:xfrm>
          <a:prstGeom prst="rect">
            <a:avLst/>
          </a:prstGeom>
          <a:noFill/>
          <a:ln>
            <a:noFill/>
          </a:ln>
        </p:spPr>
      </p:pic>
      <p:pic>
        <p:nvPicPr>
          <p:cNvPr descr="Mobile Bookmarks on Chrome browser for mobile devices." id="431" name="Google Shape;431;p28"/>
          <p:cNvPicPr preferRelativeResize="0"/>
          <p:nvPr/>
        </p:nvPicPr>
        <p:blipFill rotWithShape="1">
          <a:blip r:embed="rId5">
            <a:alphaModFix/>
          </a:blip>
          <a:srcRect b="0" l="0" r="0" t="0"/>
          <a:stretch/>
        </p:blipFill>
        <p:spPr>
          <a:xfrm>
            <a:off x="5545691" y="964788"/>
            <a:ext cx="1723283" cy="3653048"/>
          </a:xfrm>
          <a:prstGeom prst="rect">
            <a:avLst/>
          </a:prstGeom>
          <a:noFill/>
          <a:ln>
            <a:noFill/>
          </a:ln>
        </p:spPr>
      </p:pic>
      <p:sp>
        <p:nvSpPr>
          <p:cNvPr id="432" name="Google Shape;432;p28"/>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9"/>
          <p:cNvSpPr txBox="1"/>
          <p:nvPr>
            <p:ph type="title"/>
          </p:nvPr>
        </p:nvSpPr>
        <p:spPr>
          <a:xfrm>
            <a:off x="311700" y="2150850"/>
            <a:ext cx="8520600" cy="841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Browser Reader Mode</a:t>
            </a:r>
            <a:endParaRPr>
              <a:solidFill>
                <a:srgbClr val="0A1551"/>
              </a:solidFill>
            </a:endParaRPr>
          </a:p>
        </p:txBody>
      </p:sp>
      <p:sp>
        <p:nvSpPr>
          <p:cNvPr id="438" name="Google Shape;438;p29"/>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0"/>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Reader Mode Chrome</a:t>
            </a:r>
            <a:endParaRPr>
              <a:solidFill>
                <a:srgbClr val="0A1551"/>
              </a:solidFill>
            </a:endParaRPr>
          </a:p>
        </p:txBody>
      </p:sp>
      <p:pic>
        <p:nvPicPr>
          <p:cNvPr descr="Reader mode in Google Chrome. Web page with ads appears on left. Text only version of web page appears on Reading Mode column on the right." id="444" name="Google Shape;444;p30"/>
          <p:cNvPicPr preferRelativeResize="0"/>
          <p:nvPr/>
        </p:nvPicPr>
        <p:blipFill rotWithShape="1">
          <a:blip r:embed="rId3">
            <a:alphaModFix/>
          </a:blip>
          <a:srcRect b="0" l="0" r="0" t="0"/>
          <a:stretch/>
        </p:blipFill>
        <p:spPr>
          <a:xfrm>
            <a:off x="1914939" y="1003365"/>
            <a:ext cx="5314122" cy="3651627"/>
          </a:xfrm>
          <a:prstGeom prst="rect">
            <a:avLst/>
          </a:prstGeom>
          <a:noFill/>
          <a:ln>
            <a:noFill/>
          </a:ln>
        </p:spPr>
      </p:pic>
      <p:sp>
        <p:nvSpPr>
          <p:cNvPr id="445" name="Google Shape;445;p30"/>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1"/>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Font typeface="Montserrat SemiBold"/>
              <a:buNone/>
            </a:pPr>
            <a:r>
              <a:rPr lang="en">
                <a:solidFill>
                  <a:srgbClr val="0A1551"/>
                </a:solidFill>
              </a:rPr>
              <a:t>Reader Mode Safari</a:t>
            </a:r>
            <a:endParaRPr>
              <a:solidFill>
                <a:srgbClr val="0A1551"/>
              </a:solidFill>
            </a:endParaRPr>
          </a:p>
        </p:txBody>
      </p:sp>
      <p:pic>
        <p:nvPicPr>
          <p:cNvPr descr="Reader mode in Safari. Web page displays as a document with no ads." id="451" name="Google Shape;451;p31"/>
          <p:cNvPicPr preferRelativeResize="0"/>
          <p:nvPr/>
        </p:nvPicPr>
        <p:blipFill rotWithShape="1">
          <a:blip r:embed="rId3">
            <a:alphaModFix/>
          </a:blip>
          <a:srcRect b="0" l="0" r="0" t="0"/>
          <a:stretch/>
        </p:blipFill>
        <p:spPr>
          <a:xfrm>
            <a:off x="1914939" y="1028491"/>
            <a:ext cx="5314122" cy="3601375"/>
          </a:xfrm>
          <a:prstGeom prst="rect">
            <a:avLst/>
          </a:prstGeom>
          <a:noFill/>
          <a:ln>
            <a:noFill/>
          </a:ln>
        </p:spPr>
      </p:pic>
      <p:sp>
        <p:nvSpPr>
          <p:cNvPr id="452" name="Google Shape;452;p31"/>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3b9219b273_0_1040"/>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(8) </a:t>
            </a:r>
            <a:endParaRPr>
              <a:solidFill>
                <a:srgbClr val="0A1551"/>
              </a:solidFill>
            </a:endParaRPr>
          </a:p>
        </p:txBody>
      </p:sp>
      <p:pic>
        <p:nvPicPr>
          <p:cNvPr descr="Question mark inside circle" id="458" name="Google Shape;458;g33b9219b273_0_1040"/>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459" name="Google Shape;459;g33b9219b273_0_1040"/>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60" name="Google Shape;460;g33b9219b273_0_1040"/>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2"/>
          <p:cNvSpPr txBox="1"/>
          <p:nvPr>
            <p:ph type="title"/>
          </p:nvPr>
        </p:nvSpPr>
        <p:spPr>
          <a:xfrm>
            <a:off x="311700" y="2150850"/>
            <a:ext cx="8520600" cy="841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Notes Apps</a:t>
            </a:r>
            <a:endParaRPr>
              <a:solidFill>
                <a:srgbClr val="0A1551"/>
              </a:solidFill>
            </a:endParaRPr>
          </a:p>
        </p:txBody>
      </p:sp>
      <p:sp>
        <p:nvSpPr>
          <p:cNvPr id="466" name="Google Shape;466;p32"/>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33"/>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Notes app Scan Text</a:t>
            </a:r>
            <a:endParaRPr>
              <a:solidFill>
                <a:srgbClr val="0A1551"/>
              </a:solidFill>
            </a:endParaRPr>
          </a:p>
        </p:txBody>
      </p:sp>
      <p:pic>
        <p:nvPicPr>
          <p:cNvPr descr="Apple Notes app camera options." id="472" name="Google Shape;472;p33"/>
          <p:cNvPicPr preferRelativeResize="0"/>
          <p:nvPr/>
        </p:nvPicPr>
        <p:blipFill rotWithShape="1">
          <a:blip r:embed="rId3">
            <a:alphaModFix/>
          </a:blip>
          <a:srcRect b="0" l="0" r="0" t="5436"/>
          <a:stretch/>
        </p:blipFill>
        <p:spPr>
          <a:xfrm>
            <a:off x="1628213" y="985600"/>
            <a:ext cx="1737631" cy="3573550"/>
          </a:xfrm>
          <a:prstGeom prst="rect">
            <a:avLst/>
          </a:prstGeom>
          <a:noFill/>
          <a:ln>
            <a:noFill/>
          </a:ln>
        </p:spPr>
      </p:pic>
      <p:pic>
        <p:nvPicPr>
          <p:cNvPr descr="Apple Notes Scan Text example - scan screen at bottom with scanned text appearing at top of screen." id="473" name="Google Shape;473;p33"/>
          <p:cNvPicPr preferRelativeResize="0"/>
          <p:nvPr/>
        </p:nvPicPr>
        <p:blipFill rotWithShape="1">
          <a:blip r:embed="rId4">
            <a:alphaModFix/>
          </a:blip>
          <a:srcRect b="3183" l="0" r="0" t="3173"/>
          <a:stretch/>
        </p:blipFill>
        <p:spPr>
          <a:xfrm>
            <a:off x="3596808" y="985600"/>
            <a:ext cx="1754785" cy="3573550"/>
          </a:xfrm>
          <a:prstGeom prst="rect">
            <a:avLst/>
          </a:prstGeom>
          <a:noFill/>
          <a:ln>
            <a:noFill/>
          </a:ln>
        </p:spPr>
      </p:pic>
      <p:pic>
        <p:nvPicPr>
          <p:cNvPr descr="Apple Notes app with scanned text complete." id="474" name="Google Shape;474;p33"/>
          <p:cNvPicPr preferRelativeResize="0"/>
          <p:nvPr/>
        </p:nvPicPr>
        <p:blipFill rotWithShape="1">
          <a:blip r:embed="rId5">
            <a:alphaModFix/>
          </a:blip>
          <a:srcRect b="3183" l="0" r="0" t="3173"/>
          <a:stretch/>
        </p:blipFill>
        <p:spPr>
          <a:xfrm>
            <a:off x="5523179" y="985600"/>
            <a:ext cx="1754785" cy="3573550"/>
          </a:xfrm>
          <a:prstGeom prst="rect">
            <a:avLst/>
          </a:prstGeom>
          <a:noFill/>
          <a:ln>
            <a:noFill/>
          </a:ln>
        </p:spPr>
      </p:pic>
      <p:sp>
        <p:nvSpPr>
          <p:cNvPr id="475" name="Google Shape;475;p33"/>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Notes app Scan Documents (1 of 2)</a:t>
            </a:r>
            <a:endParaRPr>
              <a:solidFill>
                <a:srgbClr val="0A1551"/>
              </a:solidFill>
            </a:endParaRPr>
          </a:p>
        </p:txBody>
      </p:sp>
      <p:pic>
        <p:nvPicPr>
          <p:cNvPr descr="Apple Notes app camera options." id="481" name="Google Shape;481;p34"/>
          <p:cNvPicPr preferRelativeResize="0"/>
          <p:nvPr/>
        </p:nvPicPr>
        <p:blipFill rotWithShape="1">
          <a:blip r:embed="rId3">
            <a:alphaModFix/>
          </a:blip>
          <a:srcRect b="0" l="0" r="0" t="5436"/>
          <a:stretch/>
        </p:blipFill>
        <p:spPr>
          <a:xfrm>
            <a:off x="1600363" y="1025100"/>
            <a:ext cx="1840650" cy="3629901"/>
          </a:xfrm>
          <a:prstGeom prst="rect">
            <a:avLst/>
          </a:prstGeom>
          <a:noFill/>
          <a:ln>
            <a:noFill/>
          </a:ln>
        </p:spPr>
      </p:pic>
      <p:cxnSp>
        <p:nvCxnSpPr>
          <p:cNvPr id="482" name="Google Shape;482;p34"/>
          <p:cNvCxnSpPr/>
          <p:nvPr/>
        </p:nvCxnSpPr>
        <p:spPr>
          <a:xfrm flipH="1" rot="10800000">
            <a:off x="2891800" y="2162826"/>
            <a:ext cx="799800" cy="242100"/>
          </a:xfrm>
          <a:prstGeom prst="straightConnector1">
            <a:avLst/>
          </a:prstGeom>
          <a:noFill/>
          <a:ln cap="flat" cmpd="sng" w="28575">
            <a:solidFill>
              <a:srgbClr val="9900FF"/>
            </a:solidFill>
            <a:prstDash val="solid"/>
            <a:round/>
            <a:headEnd len="sm" w="sm" type="none"/>
            <a:tailEnd len="med" w="med" type="triangle"/>
          </a:ln>
        </p:spPr>
      </p:cxnSp>
      <p:pic>
        <p:nvPicPr>
          <p:cNvPr descr="Apple Notes app with Scan Documents screen showing boundaries of scan." id="483" name="Google Shape;483;p34"/>
          <p:cNvPicPr preferRelativeResize="0"/>
          <p:nvPr/>
        </p:nvPicPr>
        <p:blipFill rotWithShape="1">
          <a:blip r:embed="rId4">
            <a:alphaModFix/>
          </a:blip>
          <a:srcRect b="3183" l="0" r="0" t="3173"/>
          <a:stretch/>
        </p:blipFill>
        <p:spPr>
          <a:xfrm>
            <a:off x="3691654" y="1025100"/>
            <a:ext cx="1858822" cy="3629901"/>
          </a:xfrm>
          <a:prstGeom prst="rect">
            <a:avLst/>
          </a:prstGeom>
          <a:noFill/>
          <a:ln>
            <a:noFill/>
          </a:ln>
        </p:spPr>
      </p:pic>
      <p:pic>
        <p:nvPicPr>
          <p:cNvPr descr="Apple Notes app with scanned document visible." id="484" name="Google Shape;484;p34"/>
          <p:cNvPicPr preferRelativeResize="0"/>
          <p:nvPr/>
        </p:nvPicPr>
        <p:blipFill rotWithShape="1">
          <a:blip r:embed="rId5">
            <a:alphaModFix/>
          </a:blip>
          <a:srcRect b="3183" l="0" r="0" t="3173"/>
          <a:stretch/>
        </p:blipFill>
        <p:spPr>
          <a:xfrm>
            <a:off x="5684817" y="1025100"/>
            <a:ext cx="1858822" cy="3629901"/>
          </a:xfrm>
          <a:prstGeom prst="rect">
            <a:avLst/>
          </a:prstGeom>
          <a:noFill/>
          <a:ln>
            <a:noFill/>
          </a:ln>
        </p:spPr>
      </p:pic>
      <p:sp>
        <p:nvSpPr>
          <p:cNvPr id="485" name="Google Shape;485;p34"/>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Notes app Scan Documents (2 of 2)</a:t>
            </a:r>
            <a:endParaRPr>
              <a:solidFill>
                <a:srgbClr val="0A1551"/>
              </a:solidFill>
            </a:endParaRPr>
          </a:p>
        </p:txBody>
      </p:sp>
      <p:pic>
        <p:nvPicPr>
          <p:cNvPr descr="Apple Notes app with scanned document visible and selected." id="491" name="Google Shape;491;p35"/>
          <p:cNvPicPr preferRelativeResize="0"/>
          <p:nvPr/>
        </p:nvPicPr>
        <p:blipFill rotWithShape="1">
          <a:blip r:embed="rId3">
            <a:alphaModFix/>
          </a:blip>
          <a:srcRect b="3183" l="0" r="0" t="3173"/>
          <a:stretch/>
        </p:blipFill>
        <p:spPr>
          <a:xfrm>
            <a:off x="2375125" y="911825"/>
            <a:ext cx="1852318" cy="3681275"/>
          </a:xfrm>
          <a:prstGeom prst="rect">
            <a:avLst/>
          </a:prstGeom>
          <a:noFill/>
          <a:ln>
            <a:noFill/>
          </a:ln>
        </p:spPr>
      </p:pic>
      <p:pic>
        <p:nvPicPr>
          <p:cNvPr descr="Apple Notes app with scanned document incorporated into a note." id="492" name="Google Shape;492;p35"/>
          <p:cNvPicPr preferRelativeResize="0"/>
          <p:nvPr/>
        </p:nvPicPr>
        <p:blipFill rotWithShape="1">
          <a:blip r:embed="rId4">
            <a:alphaModFix/>
          </a:blip>
          <a:srcRect b="3183" l="0" r="0" t="3173"/>
          <a:stretch/>
        </p:blipFill>
        <p:spPr>
          <a:xfrm>
            <a:off x="4916557" y="911825"/>
            <a:ext cx="1852318" cy="3681275"/>
          </a:xfrm>
          <a:prstGeom prst="rect">
            <a:avLst/>
          </a:prstGeom>
          <a:noFill/>
          <a:ln>
            <a:noFill/>
          </a:ln>
        </p:spPr>
      </p:pic>
      <p:sp>
        <p:nvSpPr>
          <p:cNvPr id="493" name="Google Shape;493;p3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36"/>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Samsung Notes (Android) (1 of 2)</a:t>
            </a:r>
            <a:endParaRPr>
              <a:solidFill>
                <a:srgbClr val="0A1551"/>
              </a:solidFill>
            </a:endParaRPr>
          </a:p>
        </p:txBody>
      </p:sp>
      <p:pic>
        <p:nvPicPr>
          <p:cNvPr descr="Samsun Notes app organization with folders and files." id="499" name="Google Shape;499;p36"/>
          <p:cNvPicPr preferRelativeResize="0"/>
          <p:nvPr/>
        </p:nvPicPr>
        <p:blipFill rotWithShape="1">
          <a:blip r:embed="rId3">
            <a:alphaModFix/>
          </a:blip>
          <a:srcRect b="3737" l="0" r="0" t="3728"/>
          <a:stretch/>
        </p:blipFill>
        <p:spPr>
          <a:xfrm>
            <a:off x="910624" y="1016875"/>
            <a:ext cx="2305514" cy="3366099"/>
          </a:xfrm>
          <a:prstGeom prst="rect">
            <a:avLst/>
          </a:prstGeom>
          <a:noFill/>
          <a:ln cap="flat" cmpd="sng" w="19050">
            <a:solidFill>
              <a:schemeClr val="dk2"/>
            </a:solidFill>
            <a:prstDash val="solid"/>
            <a:round/>
            <a:headEnd len="sm" w="sm" type="none"/>
            <a:tailEnd len="sm" w="sm" type="none"/>
          </a:ln>
        </p:spPr>
      </p:pic>
      <p:pic>
        <p:nvPicPr>
          <p:cNvPr descr="Samsung Notes app with basic notes screen on a note labeled test note." id="500" name="Google Shape;500;p36"/>
          <p:cNvPicPr preferRelativeResize="0"/>
          <p:nvPr/>
        </p:nvPicPr>
        <p:blipFill rotWithShape="1">
          <a:blip r:embed="rId4">
            <a:alphaModFix/>
          </a:blip>
          <a:srcRect b="0" l="0" r="0" t="0"/>
          <a:stretch/>
        </p:blipFill>
        <p:spPr>
          <a:xfrm>
            <a:off x="3479396" y="1016875"/>
            <a:ext cx="2305514" cy="3366099"/>
          </a:xfrm>
          <a:prstGeom prst="rect">
            <a:avLst/>
          </a:prstGeom>
          <a:noFill/>
          <a:ln cap="flat" cmpd="sng" w="19050">
            <a:solidFill>
              <a:schemeClr val="dk2"/>
            </a:solidFill>
            <a:prstDash val="solid"/>
            <a:round/>
            <a:headEnd len="sm" w="sm" type="none"/>
            <a:tailEnd len="sm" w="sm" type="none"/>
          </a:ln>
        </p:spPr>
      </p:pic>
      <p:pic>
        <p:nvPicPr>
          <p:cNvPr descr="Samsung Notes app with options listed." id="501" name="Google Shape;501;p36"/>
          <p:cNvPicPr preferRelativeResize="0"/>
          <p:nvPr/>
        </p:nvPicPr>
        <p:blipFill rotWithShape="1">
          <a:blip r:embed="rId5">
            <a:alphaModFix/>
          </a:blip>
          <a:srcRect b="0" l="0" r="0" t="0"/>
          <a:stretch/>
        </p:blipFill>
        <p:spPr>
          <a:xfrm>
            <a:off x="6048186" y="1016875"/>
            <a:ext cx="2305514" cy="3366099"/>
          </a:xfrm>
          <a:prstGeom prst="rect">
            <a:avLst/>
          </a:prstGeom>
          <a:noFill/>
          <a:ln cap="flat" cmpd="sng" w="19050">
            <a:solidFill>
              <a:schemeClr val="dk2"/>
            </a:solidFill>
            <a:prstDash val="solid"/>
            <a:round/>
            <a:headEnd len="sm" w="sm" type="none"/>
            <a:tailEnd len="sm" w="sm" type="none"/>
          </a:ln>
        </p:spPr>
      </p:pic>
      <p:sp>
        <p:nvSpPr>
          <p:cNvPr id="502" name="Google Shape;502;p36"/>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7"/>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Samsung Notes (Android) (2 of 2)</a:t>
            </a:r>
            <a:endParaRPr>
              <a:solidFill>
                <a:srgbClr val="0A1551"/>
              </a:solidFill>
            </a:endParaRPr>
          </a:p>
        </p:txBody>
      </p:sp>
      <p:pic>
        <p:nvPicPr>
          <p:cNvPr descr="Samsung Notes app with options listed." id="508" name="Google Shape;508;p37"/>
          <p:cNvPicPr preferRelativeResize="0"/>
          <p:nvPr/>
        </p:nvPicPr>
        <p:blipFill rotWithShape="1">
          <a:blip r:embed="rId3">
            <a:alphaModFix/>
          </a:blip>
          <a:srcRect b="3737" l="0" r="0" t="3728"/>
          <a:stretch/>
        </p:blipFill>
        <p:spPr>
          <a:xfrm>
            <a:off x="1606149" y="1016875"/>
            <a:ext cx="2363390" cy="3336074"/>
          </a:xfrm>
          <a:prstGeom prst="rect">
            <a:avLst/>
          </a:prstGeom>
          <a:noFill/>
          <a:ln cap="flat" cmpd="sng" w="19050">
            <a:solidFill>
              <a:schemeClr val="dk2"/>
            </a:solidFill>
            <a:prstDash val="solid"/>
            <a:round/>
            <a:headEnd len="sm" w="sm" type="none"/>
            <a:tailEnd len="sm" w="sm" type="none"/>
          </a:ln>
        </p:spPr>
      </p:pic>
      <p:pic>
        <p:nvPicPr>
          <p:cNvPr descr="Samsung Notes app with a checklist and photo added." id="509" name="Google Shape;509;p37"/>
          <p:cNvPicPr preferRelativeResize="0"/>
          <p:nvPr/>
        </p:nvPicPr>
        <p:blipFill rotWithShape="1">
          <a:blip r:embed="rId4">
            <a:alphaModFix/>
          </a:blip>
          <a:srcRect b="3737" l="0" r="0" t="3728"/>
          <a:stretch/>
        </p:blipFill>
        <p:spPr>
          <a:xfrm>
            <a:off x="4991610" y="1016875"/>
            <a:ext cx="2363390" cy="3336074"/>
          </a:xfrm>
          <a:prstGeom prst="rect">
            <a:avLst/>
          </a:prstGeom>
          <a:noFill/>
          <a:ln cap="flat" cmpd="sng" w="19050">
            <a:solidFill>
              <a:schemeClr val="dk2"/>
            </a:solidFill>
            <a:prstDash val="solid"/>
            <a:round/>
            <a:headEnd len="sm" w="sm" type="none"/>
            <a:tailEnd len="sm" w="sm" type="none"/>
          </a:ln>
        </p:spPr>
      </p:pic>
      <p:sp>
        <p:nvSpPr>
          <p:cNvPr id="510" name="Google Shape;510;p37"/>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g33b9219b273_0_1153"/>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(9) </a:t>
            </a:r>
            <a:endParaRPr>
              <a:solidFill>
                <a:srgbClr val="0A1551"/>
              </a:solidFill>
            </a:endParaRPr>
          </a:p>
        </p:txBody>
      </p:sp>
      <p:pic>
        <p:nvPicPr>
          <p:cNvPr descr="Question mark inside circle" id="516" name="Google Shape;516;g33b9219b273_0_1153"/>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517" name="Google Shape;517;g33b9219b273_0_1153"/>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18" name="Google Shape;518;g33b9219b273_0_1153"/>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8"/>
          <p:cNvSpPr txBox="1"/>
          <p:nvPr>
            <p:ph type="title"/>
          </p:nvPr>
        </p:nvSpPr>
        <p:spPr>
          <a:xfrm>
            <a:off x="311700" y="2150850"/>
            <a:ext cx="8520600" cy="841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Camera &amp; Photos Apps</a:t>
            </a:r>
            <a:endParaRPr>
              <a:solidFill>
                <a:srgbClr val="0A1551"/>
              </a:solidFill>
            </a:endParaRPr>
          </a:p>
        </p:txBody>
      </p:sp>
      <p:sp>
        <p:nvSpPr>
          <p:cNvPr id="524" name="Google Shape;524;p38"/>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39"/>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Camera App</a:t>
            </a:r>
            <a:endParaRPr>
              <a:solidFill>
                <a:srgbClr val="0A1551"/>
              </a:solidFill>
            </a:endParaRPr>
          </a:p>
        </p:txBody>
      </p:sp>
      <p:pic>
        <p:nvPicPr>
          <p:cNvPr descr="iPhone Camera app with scan of a barcode example." id="530" name="Google Shape;530;p39"/>
          <p:cNvPicPr preferRelativeResize="0"/>
          <p:nvPr/>
        </p:nvPicPr>
        <p:blipFill rotWithShape="1">
          <a:blip r:embed="rId3">
            <a:alphaModFix/>
          </a:blip>
          <a:srcRect b="8862" l="0" r="0" t="8853"/>
          <a:stretch/>
        </p:blipFill>
        <p:spPr>
          <a:xfrm>
            <a:off x="3499850" y="937500"/>
            <a:ext cx="2144299" cy="3823923"/>
          </a:xfrm>
          <a:prstGeom prst="rect">
            <a:avLst/>
          </a:prstGeom>
          <a:noFill/>
          <a:ln cap="flat" cmpd="sng" w="19050">
            <a:solidFill>
              <a:schemeClr val="dk2"/>
            </a:solidFill>
            <a:prstDash val="solid"/>
            <a:round/>
            <a:headEnd len="sm" w="sm" type="none"/>
            <a:tailEnd len="sm" w="sm" type="none"/>
          </a:ln>
        </p:spPr>
      </p:pic>
      <p:sp>
        <p:nvSpPr>
          <p:cNvPr id="531" name="Google Shape;531;p39"/>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40"/>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Camera App Android</a:t>
            </a:r>
            <a:endParaRPr>
              <a:solidFill>
                <a:srgbClr val="0A1551"/>
              </a:solidFill>
            </a:endParaRPr>
          </a:p>
        </p:txBody>
      </p:sp>
      <p:pic>
        <p:nvPicPr>
          <p:cNvPr descr="Android Camera App screen with image of a farm." id="537" name="Google Shape;537;p40"/>
          <p:cNvPicPr preferRelativeResize="0"/>
          <p:nvPr/>
        </p:nvPicPr>
        <p:blipFill rotWithShape="1">
          <a:blip r:embed="rId3">
            <a:alphaModFix/>
          </a:blip>
          <a:srcRect b="0" l="5140" r="5140" t="0"/>
          <a:stretch/>
        </p:blipFill>
        <p:spPr>
          <a:xfrm>
            <a:off x="3499850" y="937500"/>
            <a:ext cx="2144300" cy="3823923"/>
          </a:xfrm>
          <a:prstGeom prst="rect">
            <a:avLst/>
          </a:prstGeom>
          <a:noFill/>
          <a:ln cap="flat" cmpd="sng" w="19050">
            <a:solidFill>
              <a:schemeClr val="dk2"/>
            </a:solidFill>
            <a:prstDash val="solid"/>
            <a:round/>
            <a:headEnd len="sm" w="sm" type="none"/>
            <a:tailEnd len="sm" w="sm" type="none"/>
          </a:ln>
        </p:spPr>
      </p:pic>
      <p:sp>
        <p:nvSpPr>
          <p:cNvPr id="538" name="Google Shape;538;p40"/>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1"/>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Samsung Gallery App Android</a:t>
            </a:r>
            <a:endParaRPr>
              <a:solidFill>
                <a:srgbClr val="0A1551"/>
              </a:solidFill>
            </a:endParaRPr>
          </a:p>
        </p:txBody>
      </p:sp>
      <p:pic>
        <p:nvPicPr>
          <p:cNvPr descr="Samsung Gallery app with sidebar open." id="544" name="Google Shape;544;p41"/>
          <p:cNvPicPr preferRelativeResize="0"/>
          <p:nvPr/>
        </p:nvPicPr>
        <p:blipFill rotWithShape="1">
          <a:blip r:embed="rId3">
            <a:alphaModFix/>
          </a:blip>
          <a:srcRect b="0" l="0" r="0" t="0"/>
          <a:stretch/>
        </p:blipFill>
        <p:spPr>
          <a:xfrm>
            <a:off x="2267390" y="967625"/>
            <a:ext cx="2304622" cy="3687376"/>
          </a:xfrm>
          <a:prstGeom prst="rect">
            <a:avLst/>
          </a:prstGeom>
          <a:noFill/>
          <a:ln cap="flat" cmpd="sng" w="19050">
            <a:solidFill>
              <a:schemeClr val="dk2"/>
            </a:solidFill>
            <a:prstDash val="solid"/>
            <a:round/>
            <a:headEnd len="sm" w="sm" type="none"/>
            <a:tailEnd len="sm" w="sm" type="none"/>
          </a:ln>
        </p:spPr>
      </p:pic>
      <p:pic>
        <p:nvPicPr>
          <p:cNvPr descr="Samsung Gallery App with images visible by date." id="545" name="Google Shape;545;p41"/>
          <p:cNvPicPr preferRelativeResize="0"/>
          <p:nvPr/>
        </p:nvPicPr>
        <p:blipFill rotWithShape="1">
          <a:blip r:embed="rId4">
            <a:alphaModFix/>
          </a:blip>
          <a:srcRect b="0" l="0" r="0" t="0"/>
          <a:stretch/>
        </p:blipFill>
        <p:spPr>
          <a:xfrm>
            <a:off x="4824490" y="967625"/>
            <a:ext cx="2304622" cy="3687376"/>
          </a:xfrm>
          <a:prstGeom prst="rect">
            <a:avLst/>
          </a:prstGeom>
          <a:noFill/>
          <a:ln cap="flat" cmpd="sng" w="19050">
            <a:solidFill>
              <a:schemeClr val="dk2"/>
            </a:solidFill>
            <a:prstDash val="solid"/>
            <a:round/>
            <a:headEnd len="sm" w="sm" type="none"/>
            <a:tailEnd len="sm" w="sm" type="none"/>
          </a:ln>
        </p:spPr>
      </p:pic>
      <p:sp>
        <p:nvSpPr>
          <p:cNvPr id="546" name="Google Shape;546;p41"/>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42"/>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Google Photos App (Android)</a:t>
            </a:r>
            <a:endParaRPr>
              <a:solidFill>
                <a:srgbClr val="0A1551"/>
              </a:solidFill>
            </a:endParaRPr>
          </a:p>
        </p:txBody>
      </p:sp>
      <p:pic>
        <p:nvPicPr>
          <p:cNvPr descr="Google Photos app with sidebar and photos visible." id="552" name="Google Shape;552;p42"/>
          <p:cNvPicPr preferRelativeResize="0"/>
          <p:nvPr/>
        </p:nvPicPr>
        <p:blipFill rotWithShape="1">
          <a:blip r:embed="rId3">
            <a:alphaModFix/>
          </a:blip>
          <a:srcRect b="0" l="5140" r="5140" t="0"/>
          <a:stretch/>
        </p:blipFill>
        <p:spPr>
          <a:xfrm>
            <a:off x="3499850" y="937500"/>
            <a:ext cx="2144300" cy="3823923"/>
          </a:xfrm>
          <a:prstGeom prst="rect">
            <a:avLst/>
          </a:prstGeom>
          <a:noFill/>
          <a:ln cap="flat" cmpd="sng" w="19050">
            <a:solidFill>
              <a:schemeClr val="dk2"/>
            </a:solidFill>
            <a:prstDash val="solid"/>
            <a:round/>
            <a:headEnd len="sm" w="sm" type="none"/>
            <a:tailEnd len="sm" w="sm" type="none"/>
          </a:ln>
        </p:spPr>
      </p:pic>
      <p:sp>
        <p:nvSpPr>
          <p:cNvPr id="553" name="Google Shape;553;p42"/>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g33b9219b273_0_1397"/>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(10) </a:t>
            </a:r>
            <a:endParaRPr>
              <a:solidFill>
                <a:srgbClr val="0A1551"/>
              </a:solidFill>
            </a:endParaRPr>
          </a:p>
        </p:txBody>
      </p:sp>
      <p:pic>
        <p:nvPicPr>
          <p:cNvPr descr="Question mark inside circle" id="559" name="Google Shape;559;g33b9219b273_0_1397"/>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560" name="Google Shape;560;g33b9219b273_0_1397"/>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61" name="Google Shape;561;g33b9219b273_0_1397"/>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g33b9219b273_1_26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StrategizeMyLife App</a:t>
            </a:r>
            <a:endParaRPr>
              <a:solidFill>
                <a:srgbClr val="0A1551"/>
              </a:solidFill>
            </a:endParaRPr>
          </a:p>
        </p:txBody>
      </p:sp>
      <p:sp>
        <p:nvSpPr>
          <p:cNvPr id="567" name="Google Shape;567;g33b9219b273_1_269"/>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33b9219b273_1_27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StrategizeMyLife </a:t>
            </a:r>
            <a:endParaRPr>
              <a:solidFill>
                <a:srgbClr val="0A1551"/>
              </a:solidFill>
            </a:endParaRPr>
          </a:p>
        </p:txBody>
      </p:sp>
      <p:pic>
        <p:nvPicPr>
          <p:cNvPr id="573" name="Google Shape;573;g33b9219b273_1_274" title="IMG_1351.PNG"/>
          <p:cNvPicPr preferRelativeResize="0"/>
          <p:nvPr/>
        </p:nvPicPr>
        <p:blipFill rotWithShape="1">
          <a:blip r:embed="rId3">
            <a:alphaModFix/>
          </a:blip>
          <a:srcRect b="4570" l="0" r="0" t="4570"/>
          <a:stretch/>
        </p:blipFill>
        <p:spPr>
          <a:xfrm>
            <a:off x="1127101" y="934210"/>
            <a:ext cx="1863674" cy="3681556"/>
          </a:xfrm>
          <a:prstGeom prst="rect">
            <a:avLst/>
          </a:prstGeom>
          <a:noFill/>
          <a:ln cap="flat" cmpd="sng" w="19050">
            <a:solidFill>
              <a:srgbClr val="FF9900"/>
            </a:solidFill>
            <a:prstDash val="solid"/>
            <a:round/>
            <a:headEnd len="sm" w="sm" type="none"/>
            <a:tailEnd len="sm" w="sm" type="none"/>
          </a:ln>
        </p:spPr>
      </p:pic>
      <p:pic>
        <p:nvPicPr>
          <p:cNvPr id="574" name="Google Shape;574;g33b9219b273_1_274" title="IMG_1353.PNG"/>
          <p:cNvPicPr preferRelativeResize="0"/>
          <p:nvPr/>
        </p:nvPicPr>
        <p:blipFill rotWithShape="1">
          <a:blip r:embed="rId4">
            <a:alphaModFix/>
          </a:blip>
          <a:srcRect b="4570" l="0" r="0" t="4570"/>
          <a:stretch/>
        </p:blipFill>
        <p:spPr>
          <a:xfrm>
            <a:off x="6153237" y="934210"/>
            <a:ext cx="1863674" cy="3681551"/>
          </a:xfrm>
          <a:prstGeom prst="rect">
            <a:avLst/>
          </a:prstGeom>
          <a:noFill/>
          <a:ln cap="flat" cmpd="sng" w="19050">
            <a:solidFill>
              <a:srgbClr val="FF9900"/>
            </a:solidFill>
            <a:prstDash val="solid"/>
            <a:round/>
            <a:headEnd len="sm" w="sm" type="none"/>
            <a:tailEnd len="sm" w="sm" type="none"/>
          </a:ln>
        </p:spPr>
      </p:pic>
      <p:sp>
        <p:nvSpPr>
          <p:cNvPr id="575" name="Google Shape;575;g33b9219b273_1_274"/>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576" name="Google Shape;576;g33b9219b273_1_274" title="IMG_1354.PNG"/>
          <p:cNvPicPr preferRelativeResize="0"/>
          <p:nvPr/>
        </p:nvPicPr>
        <p:blipFill rotWithShape="1">
          <a:blip r:embed="rId5">
            <a:alphaModFix/>
          </a:blip>
          <a:srcRect b="4570" l="0" r="0" t="4570"/>
          <a:stretch/>
        </p:blipFill>
        <p:spPr>
          <a:xfrm>
            <a:off x="3640164" y="934210"/>
            <a:ext cx="1863674" cy="3681556"/>
          </a:xfrm>
          <a:prstGeom prst="rect">
            <a:avLst/>
          </a:prstGeom>
          <a:noFill/>
          <a:ln cap="flat" cmpd="sng" w="19050">
            <a:solidFill>
              <a:srgbClr val="FF9900"/>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g3d053eeab9b_0_3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(11) </a:t>
            </a:r>
            <a:endParaRPr>
              <a:solidFill>
                <a:srgbClr val="0A1551"/>
              </a:solidFill>
            </a:endParaRPr>
          </a:p>
        </p:txBody>
      </p:sp>
      <p:pic>
        <p:nvPicPr>
          <p:cNvPr descr="Question mark inside circle" id="582" name="Google Shape;582;g3d053eeab9b_0_34"/>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583" name="Google Shape;583;g3d053eeab9b_0_3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84" name="Google Shape;584;g3d053eeab9b_0_34"/>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g3d053eeab9b_0_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en">
                <a:solidFill>
                  <a:srgbClr val="0A1551"/>
                </a:solidFill>
              </a:rPr>
              <a:t>PaceMyDay App</a:t>
            </a:r>
            <a:endParaRPr>
              <a:solidFill>
                <a:srgbClr val="0A1551"/>
              </a:solidFill>
            </a:endParaRPr>
          </a:p>
        </p:txBody>
      </p:sp>
      <p:sp>
        <p:nvSpPr>
          <p:cNvPr id="590" name="Google Shape;590;g3d053eeab9b_0_10"/>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3d053eeab9b_0_15"/>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PaceMyDay (1 of 2)</a:t>
            </a:r>
            <a:endParaRPr>
              <a:solidFill>
                <a:srgbClr val="0A1551"/>
              </a:solidFill>
            </a:endParaRPr>
          </a:p>
        </p:txBody>
      </p:sp>
      <p:pic>
        <p:nvPicPr>
          <p:cNvPr id="596" name="Google Shape;596;g3d053eeab9b_0_15" title="IMG_1355.PNG"/>
          <p:cNvPicPr preferRelativeResize="0"/>
          <p:nvPr/>
        </p:nvPicPr>
        <p:blipFill rotWithShape="1">
          <a:blip r:embed="rId3">
            <a:alphaModFix/>
          </a:blip>
          <a:srcRect b="4570" l="0" r="0" t="4570"/>
          <a:stretch/>
        </p:blipFill>
        <p:spPr>
          <a:xfrm>
            <a:off x="1985575" y="944757"/>
            <a:ext cx="1870405" cy="3694868"/>
          </a:xfrm>
          <a:prstGeom prst="rect">
            <a:avLst/>
          </a:prstGeom>
          <a:noFill/>
          <a:ln cap="flat" cmpd="sng" w="20175">
            <a:solidFill>
              <a:srgbClr val="1155CC"/>
            </a:solidFill>
            <a:prstDash val="solid"/>
            <a:round/>
            <a:headEnd len="sm" w="sm" type="none"/>
            <a:tailEnd len="sm" w="sm" type="none"/>
          </a:ln>
        </p:spPr>
      </p:pic>
      <p:sp>
        <p:nvSpPr>
          <p:cNvPr id="597" name="Google Shape;597;g3d053eeab9b_0_15"/>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598" name="Google Shape;598;g3d053eeab9b_0_15" title="IMG_1356.PNG"/>
          <p:cNvPicPr preferRelativeResize="0"/>
          <p:nvPr/>
        </p:nvPicPr>
        <p:blipFill rotWithShape="1">
          <a:blip r:embed="rId4">
            <a:alphaModFix/>
          </a:blip>
          <a:srcRect b="4570" l="0" r="0" t="4570"/>
          <a:stretch/>
        </p:blipFill>
        <p:spPr>
          <a:xfrm>
            <a:off x="4835134" y="944730"/>
            <a:ext cx="1870405" cy="3694925"/>
          </a:xfrm>
          <a:prstGeom prst="rect">
            <a:avLst/>
          </a:prstGeom>
          <a:noFill/>
          <a:ln cap="flat" cmpd="sng" w="20175">
            <a:solidFill>
              <a:srgbClr val="1155CC"/>
            </a:solidFill>
            <a:prstDash val="solid"/>
            <a:round/>
            <a:headEnd len="sm" w="sm" type="none"/>
            <a:tailEnd len="sm" w="sm" type="none"/>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g3d053eeab9b_0_24"/>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PaceMyDay (2 of 2)</a:t>
            </a:r>
            <a:endParaRPr>
              <a:solidFill>
                <a:srgbClr val="0A1551"/>
              </a:solidFill>
            </a:endParaRPr>
          </a:p>
        </p:txBody>
      </p:sp>
      <p:pic>
        <p:nvPicPr>
          <p:cNvPr id="604" name="Google Shape;604;g3d053eeab9b_0_24" title="IMG_1357.PNG"/>
          <p:cNvPicPr preferRelativeResize="0"/>
          <p:nvPr/>
        </p:nvPicPr>
        <p:blipFill rotWithShape="1">
          <a:blip r:embed="rId3">
            <a:alphaModFix/>
          </a:blip>
          <a:srcRect b="4570" l="0" r="0" t="4570"/>
          <a:stretch/>
        </p:blipFill>
        <p:spPr>
          <a:xfrm>
            <a:off x="758525" y="965874"/>
            <a:ext cx="1842119" cy="3638973"/>
          </a:xfrm>
          <a:prstGeom prst="rect">
            <a:avLst/>
          </a:prstGeom>
          <a:noFill/>
          <a:ln cap="flat" cmpd="sng" w="19850">
            <a:solidFill>
              <a:srgbClr val="1155CC"/>
            </a:solidFill>
            <a:prstDash val="solid"/>
            <a:round/>
            <a:headEnd len="sm" w="sm" type="none"/>
            <a:tailEnd len="sm" w="sm" type="none"/>
          </a:ln>
        </p:spPr>
      </p:pic>
      <p:sp>
        <p:nvSpPr>
          <p:cNvPr id="605" name="Google Shape;605;g3d053eeab9b_0_24"/>
          <p:cNvSpPr txBox="1"/>
          <p:nvPr>
            <p:ph idx="12"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606" name="Google Shape;606;g3d053eeab9b_0_24" title="IMG_1358.PNG"/>
          <p:cNvPicPr preferRelativeResize="0"/>
          <p:nvPr/>
        </p:nvPicPr>
        <p:blipFill rotWithShape="1">
          <a:blip r:embed="rId4">
            <a:alphaModFix/>
          </a:blip>
          <a:srcRect b="4570" l="0" r="0" t="4570"/>
          <a:stretch/>
        </p:blipFill>
        <p:spPr>
          <a:xfrm>
            <a:off x="3470688" y="965874"/>
            <a:ext cx="1842119" cy="3638973"/>
          </a:xfrm>
          <a:prstGeom prst="rect">
            <a:avLst/>
          </a:prstGeom>
          <a:noFill/>
          <a:ln cap="flat" cmpd="sng" w="19850">
            <a:solidFill>
              <a:srgbClr val="1155CC"/>
            </a:solidFill>
            <a:prstDash val="solid"/>
            <a:round/>
            <a:headEnd len="sm" w="sm" type="none"/>
            <a:tailEnd len="sm" w="sm" type="none"/>
          </a:ln>
        </p:spPr>
      </p:pic>
      <p:pic>
        <p:nvPicPr>
          <p:cNvPr id="607" name="Google Shape;607;g3d053eeab9b_0_24" title="IMG_1359.PNG"/>
          <p:cNvPicPr preferRelativeResize="0"/>
          <p:nvPr/>
        </p:nvPicPr>
        <p:blipFill rotWithShape="1">
          <a:blip r:embed="rId5">
            <a:alphaModFix/>
          </a:blip>
          <a:srcRect b="4570" l="0" r="0" t="4570"/>
          <a:stretch/>
        </p:blipFill>
        <p:spPr>
          <a:xfrm>
            <a:off x="6182857" y="965874"/>
            <a:ext cx="1842119" cy="3638973"/>
          </a:xfrm>
          <a:prstGeom prst="rect">
            <a:avLst/>
          </a:prstGeom>
          <a:noFill/>
          <a:ln cap="flat" cmpd="sng" w="19850">
            <a:solidFill>
              <a:srgbClr val="1155CC"/>
            </a:solidFill>
            <a:prstDash val="solid"/>
            <a:round/>
            <a:headEnd len="sm" w="sm" type="none"/>
            <a:tailEnd len="sm" w="sm" type="none"/>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g33b9219b273_1_286"/>
          <p:cNvSpPr txBox="1"/>
          <p:nvPr>
            <p:ph type="title"/>
          </p:nvPr>
        </p:nvSpPr>
        <p:spPr>
          <a:xfrm>
            <a:off x="311700" y="192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A1551"/>
                </a:solidFill>
              </a:rPr>
              <a:t>Chat &amp; Questions (12) </a:t>
            </a:r>
            <a:endParaRPr>
              <a:solidFill>
                <a:srgbClr val="0A1551"/>
              </a:solidFill>
            </a:endParaRPr>
          </a:p>
        </p:txBody>
      </p:sp>
      <p:pic>
        <p:nvPicPr>
          <p:cNvPr descr="Question mark inside circle" id="613" name="Google Shape;613;g33b9219b273_1_286"/>
          <p:cNvPicPr preferRelativeResize="0"/>
          <p:nvPr/>
        </p:nvPicPr>
        <p:blipFill rotWithShape="1">
          <a:blip r:embed="rId3">
            <a:alphaModFix/>
          </a:blip>
          <a:srcRect b="14078" l="8354" r="8354" t="2865"/>
          <a:stretch/>
        </p:blipFill>
        <p:spPr>
          <a:xfrm>
            <a:off x="2681575" y="1026750"/>
            <a:ext cx="3780850" cy="3770000"/>
          </a:xfrm>
          <a:prstGeom prst="rect">
            <a:avLst/>
          </a:prstGeom>
          <a:noFill/>
          <a:ln>
            <a:noFill/>
          </a:ln>
        </p:spPr>
      </p:pic>
      <p:sp>
        <p:nvSpPr>
          <p:cNvPr id="614" name="Google Shape;614;g33b9219b273_1_286"/>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615" name="Google Shape;615;g33b9219b273_1_286"/>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33b9219b273_0_1266"/>
          <p:cNvSpPr txBox="1"/>
          <p:nvPr>
            <p:ph idx="4294967295" type="title"/>
          </p:nvPr>
        </p:nvSpPr>
        <p:spPr>
          <a:xfrm>
            <a:off x="311700" y="1757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Font typeface="Montserrat SemiBold"/>
              <a:buNone/>
            </a:pPr>
            <a:r>
              <a:rPr lang="en">
                <a:solidFill>
                  <a:srgbClr val="0A1551"/>
                </a:solidFill>
              </a:rPr>
              <a:t>Thank You!</a:t>
            </a:r>
            <a:endParaRPr>
              <a:solidFill>
                <a:srgbClr val="0A1551"/>
              </a:solidFill>
            </a:endParaRPr>
          </a:p>
        </p:txBody>
      </p:sp>
      <p:pic>
        <p:nvPicPr>
          <p:cNvPr descr="Thank You graphic" id="621" name="Google Shape;621;g33b9219b273_0_1266"/>
          <p:cNvPicPr preferRelativeResize="0"/>
          <p:nvPr/>
        </p:nvPicPr>
        <p:blipFill rotWithShape="1">
          <a:blip r:embed="rId3">
            <a:alphaModFix/>
          </a:blip>
          <a:srcRect b="0" l="0" r="0" t="0"/>
          <a:stretch/>
        </p:blipFill>
        <p:spPr>
          <a:xfrm>
            <a:off x="1873038" y="572250"/>
            <a:ext cx="5591725" cy="2639300"/>
          </a:xfrm>
          <a:prstGeom prst="rect">
            <a:avLst/>
          </a:prstGeom>
          <a:noFill/>
          <a:ln>
            <a:noFill/>
          </a:ln>
        </p:spPr>
      </p:pic>
      <p:sp>
        <p:nvSpPr>
          <p:cNvPr id="622" name="Google Shape;622;g33b9219b273_0_1266"/>
          <p:cNvSpPr txBox="1"/>
          <p:nvPr/>
        </p:nvSpPr>
        <p:spPr>
          <a:xfrm>
            <a:off x="2935892" y="3211550"/>
            <a:ext cx="3448800" cy="733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 sz="2300" u="none" cap="none" strike="noStrike">
                <a:solidFill>
                  <a:srgbClr val="0A1551"/>
                </a:solidFill>
                <a:latin typeface="Montserrat SemiBold"/>
                <a:ea typeface="Montserrat SemiBold"/>
                <a:cs typeface="Montserrat SemiBold"/>
                <a:sym typeface="Montserrat SemiBold"/>
              </a:rPr>
              <a:t>Michelle Ranae Wild</a:t>
            </a:r>
            <a:endParaRPr b="0" i="0" sz="2300" u="none" cap="none" strike="noStrike">
              <a:solidFill>
                <a:srgbClr val="0A1551"/>
              </a:solidFill>
              <a:latin typeface="Montserrat SemiBold"/>
              <a:ea typeface="Montserrat SemiBold"/>
              <a:cs typeface="Montserrat SemiBold"/>
              <a:sym typeface="Montserrat SemiBold"/>
            </a:endParaRPr>
          </a:p>
          <a:p>
            <a:pPr indent="0" lvl="0" marL="0" marR="0" rtl="0" algn="ctr">
              <a:lnSpc>
                <a:spcPct val="100000"/>
              </a:lnSpc>
              <a:spcBef>
                <a:spcPts val="0"/>
              </a:spcBef>
              <a:spcAft>
                <a:spcPts val="0"/>
              </a:spcAft>
              <a:buClr>
                <a:schemeClr val="dk1"/>
              </a:buClr>
              <a:buSzPts val="1100"/>
              <a:buFont typeface="Arial"/>
              <a:buNone/>
            </a:pPr>
            <a:r>
              <a:rPr b="0" i="0" lang="en" sz="1000" u="none" cap="none" strike="noStrike">
                <a:solidFill>
                  <a:srgbClr val="0A1551"/>
                </a:solidFill>
                <a:latin typeface="Montserrat SemiBold"/>
                <a:ea typeface="Montserrat SemiBold"/>
                <a:cs typeface="Montserrat SemiBold"/>
                <a:sym typeface="Montserrat SemiBold"/>
              </a:rPr>
              <a:t>michelle@bestconnections.org</a:t>
            </a:r>
            <a:endParaRPr b="0" i="0" sz="1800" u="none" cap="none" strike="noStrike">
              <a:solidFill>
                <a:srgbClr val="0A1551"/>
              </a:solidFill>
              <a:latin typeface="Arial"/>
              <a:ea typeface="Arial"/>
              <a:cs typeface="Arial"/>
              <a:sym typeface="Arial"/>
            </a:endParaRPr>
          </a:p>
        </p:txBody>
      </p:sp>
      <p:sp>
        <p:nvSpPr>
          <p:cNvPr id="623" name="Google Shape;623;g33b9219b273_0_1266"/>
          <p:cNvSpPr txBox="1"/>
          <p:nvPr/>
        </p:nvSpPr>
        <p:spPr>
          <a:xfrm>
            <a:off x="1606950" y="3867000"/>
            <a:ext cx="6123900" cy="483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0" i="0" lang="en" sz="1400" u="none" cap="none" strike="noStrike">
                <a:solidFill>
                  <a:srgbClr val="0A1551"/>
                </a:solidFill>
                <a:latin typeface="Montserrat Medium"/>
                <a:ea typeface="Montserrat Medium"/>
                <a:cs typeface="Montserrat Medium"/>
                <a:sym typeface="Montserrat Medium"/>
              </a:rPr>
              <a:t>BEST offers </a:t>
            </a:r>
            <a:r>
              <a:rPr b="1" i="0" lang="en" sz="1400" u="none" cap="none" strike="noStrike">
                <a:solidFill>
                  <a:srgbClr val="0A1551"/>
                </a:solidFill>
                <a:latin typeface="Montserrat Medium"/>
                <a:ea typeface="Montserrat Medium"/>
                <a:cs typeface="Montserrat Medium"/>
                <a:sym typeface="Montserrat Medium"/>
              </a:rPr>
              <a:t>free</a:t>
            </a:r>
            <a:r>
              <a:rPr b="0" i="0" lang="en" sz="1400" u="none" cap="none" strike="noStrike">
                <a:solidFill>
                  <a:srgbClr val="0A1551"/>
                </a:solidFill>
                <a:latin typeface="Montserrat Medium"/>
                <a:ea typeface="Montserrat Medium"/>
                <a:cs typeface="Montserrat Medium"/>
                <a:sym typeface="Montserrat Medium"/>
              </a:rPr>
              <a:t> Webinars &amp; Workshops and low-cost apps</a:t>
            </a:r>
            <a:endParaRPr b="0" i="0" sz="1400" u="none" cap="none" strike="noStrike">
              <a:solidFill>
                <a:srgbClr val="0A1551"/>
              </a:solidFill>
              <a:latin typeface="Arial"/>
              <a:ea typeface="Arial"/>
              <a:cs typeface="Arial"/>
              <a:sym typeface="Arial"/>
            </a:endParaRPr>
          </a:p>
          <a:p>
            <a:pPr indent="0" lvl="0" marL="0" marR="0" rtl="0" algn="ctr">
              <a:lnSpc>
                <a:spcPct val="115000"/>
              </a:lnSpc>
              <a:spcBef>
                <a:spcPts val="1200"/>
              </a:spcBef>
              <a:spcAft>
                <a:spcPts val="0"/>
              </a:spcAft>
              <a:buClr>
                <a:schemeClr val="dk1"/>
              </a:buClr>
              <a:buSzPts val="1100"/>
              <a:buFont typeface="Arial"/>
              <a:buNone/>
            </a:pPr>
            <a:r>
              <a:rPr b="0" i="0" lang="en" sz="1400" u="none" cap="none" strike="noStrike">
                <a:solidFill>
                  <a:srgbClr val="0A1551"/>
                </a:solidFill>
                <a:latin typeface="Montserrat Medium"/>
                <a:ea typeface="Montserrat Medium"/>
                <a:cs typeface="Montserrat Medium"/>
                <a:sym typeface="Montserrat Medium"/>
              </a:rPr>
              <a:t>Visit </a:t>
            </a:r>
            <a:r>
              <a:rPr b="1" i="0" lang="en" sz="1400" u="none" cap="none" strike="noStrike">
                <a:solidFill>
                  <a:srgbClr val="0A1551"/>
                </a:solidFill>
                <a:latin typeface="Montserrat Medium"/>
                <a:ea typeface="Montserrat Medium"/>
                <a:cs typeface="Montserrat Medium"/>
                <a:sym typeface="Montserrat Medium"/>
              </a:rPr>
              <a:t>bestconnections.org</a:t>
            </a:r>
            <a:r>
              <a:rPr b="0" i="0" lang="en" sz="1400" u="none" cap="none" strike="noStrike">
                <a:solidFill>
                  <a:srgbClr val="0A1551"/>
                </a:solidFill>
                <a:latin typeface="Montserrat Medium"/>
                <a:ea typeface="Montserrat Medium"/>
                <a:cs typeface="Montserrat Medium"/>
                <a:sym typeface="Montserrat Medium"/>
              </a:rPr>
              <a:t> for more information </a:t>
            </a:r>
            <a:endParaRPr b="0" i="0" sz="1400" u="none" cap="none" strike="noStrike">
              <a:solidFill>
                <a:srgbClr val="0A155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A1551"/>
              </a:solidFill>
              <a:latin typeface="Montserrat Medium"/>
              <a:ea typeface="Montserrat Medium"/>
              <a:cs typeface="Montserrat Medium"/>
              <a:sym typeface="Montserrat Medium"/>
            </a:endParaRPr>
          </a:p>
        </p:txBody>
      </p:sp>
      <p:sp>
        <p:nvSpPr>
          <p:cNvPr id="624" name="Google Shape;624;g33b9219b273_0_1266"/>
          <p:cNvSpPr txBox="1"/>
          <p:nvPr>
            <p:ph idx="4294967295" type="sldNum"/>
          </p:nvPr>
        </p:nvSpPr>
        <p:spPr>
          <a:xfrm>
            <a:off x="8487333" y="42613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ST Webinar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