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firstSlideNum="2"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Lst>
  <p:sldSz cy="6858000" cx="12192000"/>
  <p:notesSz cx="7099300" cy="9385300"/>
  <p:embeddedFontLst>
    <p:embeddedFont>
      <p:font typeface="Play"/>
      <p:regular r:id="rId138"/>
      <p:bold r:id="rId139"/>
    </p:embeddedFont>
    <p:embeddedFont>
      <p:font typeface="Open Sans"/>
      <p:regular r:id="rId140"/>
      <p:bold r:id="rId141"/>
      <p:italic r:id="rId142"/>
      <p:boldItalic r:id="rId143"/>
    </p:embeddedFont>
    <p:embeddedFont>
      <p:font typeface="Nunito Sans"/>
      <p:regular r:id="rId144"/>
      <p:bold r:id="rId145"/>
      <p:italic r:id="rId146"/>
      <p:boldItalic r:id="rId1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48" roundtripDataSignature="AMtx7miwHjDjMtKaLy6vJeaRoOaH0J9lK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2CA8453-C88B-4FF0-932D-A20F75F5B35A}">
  <a:tblStyle styleId="{B2CA8453-C88B-4FF0-932D-A20F75F5B35A}" styleName="Table_0">
    <a:wholeTbl>
      <a:tcTxStyle b="off" i="off">
        <a:font>
          <a:latin typeface="Aptos"/>
          <a:ea typeface="Aptos"/>
          <a:cs typeface="Aptos"/>
        </a:font>
        <a:schemeClr val="dk1"/>
      </a:tcTxStyle>
      <a:tcStyle>
        <a:tcBdr>
          <a:left>
            <a:ln cap="flat" cmpd="sng" w="9525">
              <a:solidFill>
                <a:schemeClr val="accent1"/>
              </a:solidFill>
              <a:prstDash val="solid"/>
              <a:round/>
              <a:headEnd len="sm" w="sm" type="none"/>
              <a:tailEnd len="sm" w="sm" type="none"/>
            </a:ln>
          </a:left>
          <a:right>
            <a:ln cap="flat" cmpd="sng" w="9525">
              <a:solidFill>
                <a:schemeClr val="accent1"/>
              </a:solidFill>
              <a:prstDash val="solid"/>
              <a:round/>
              <a:headEnd len="sm" w="sm" type="none"/>
              <a:tailEnd len="sm" w="sm" type="none"/>
            </a:ln>
          </a:right>
          <a:top>
            <a:ln cap="flat" cmpd="sng" w="9525">
              <a:solidFill>
                <a:schemeClr val="accent1"/>
              </a:solidFill>
              <a:prstDash val="solid"/>
              <a:round/>
              <a:headEnd len="sm" w="sm" type="none"/>
              <a:tailEnd len="sm" w="sm" type="none"/>
            </a:ln>
          </a:top>
          <a:bottom>
            <a:ln cap="flat" cmpd="sng" w="9525">
              <a:solidFill>
                <a:schemeClr val="accent1"/>
              </a:solidFill>
              <a:prstDash val="solid"/>
              <a:round/>
              <a:headEnd len="sm" w="sm" type="none"/>
              <a:tailEnd len="sm" w="sm" type="none"/>
            </a:ln>
          </a:bottom>
          <a:insideH>
            <a:ln cap="flat" cmpd="sng" w="9525">
              <a:solidFill>
                <a:schemeClr val="accent1"/>
              </a:solidFill>
              <a:prstDash val="solid"/>
              <a:round/>
              <a:headEnd len="sm" w="sm" type="none"/>
              <a:tailEnd len="sm" w="sm" type="none"/>
            </a:ln>
          </a:insideH>
          <a:insideV>
            <a:ln cap="flat" cmpd="sng" w="9525">
              <a:solidFill>
                <a:schemeClr val="accent1"/>
              </a:solidFill>
              <a:prstDash val="solid"/>
              <a:round/>
              <a:headEnd len="sm" w="sm" type="none"/>
              <a:tailEnd len="sm" w="sm" type="none"/>
            </a:ln>
          </a:insideV>
        </a:tcBdr>
        <a:fill>
          <a:solidFill>
            <a:srgbClr val="FFFFFF">
              <a:alpha val="0"/>
            </a:srgbClr>
          </a:solidFill>
        </a:fill>
      </a:tcStyle>
    </a:wholeTbl>
    <a:band1H>
      <a:tcTxStyle b="off" i="off"/>
      <a:tcStyle>
        <a:fill>
          <a:solidFill>
            <a:schemeClr val="accent1">
              <a:alpha val="40000"/>
            </a:schemeClr>
          </a:solidFill>
        </a:fill>
      </a:tcStyle>
    </a:band1H>
    <a:band2H>
      <a:tcTxStyle b="off" i="off"/>
    </a:band2H>
    <a:band1V>
      <a:tcTxStyle b="off" i="off"/>
      <a:tcStyle>
        <a:tcBdr>
          <a:top>
            <a:ln cap="flat" cmpd="sng" w="9525">
              <a:solidFill>
                <a:schemeClr val="accent1"/>
              </a:solidFill>
              <a:prstDash val="solid"/>
              <a:round/>
              <a:headEnd len="sm" w="sm" type="none"/>
              <a:tailEnd len="sm" w="sm" type="none"/>
            </a:ln>
          </a:top>
          <a:bottom>
            <a:ln cap="flat" cmpd="sng" w="9525">
              <a:solidFill>
                <a:schemeClr val="accent1"/>
              </a:solidFill>
              <a:prstDash val="solid"/>
              <a:round/>
              <a:headEnd len="sm" w="sm" type="none"/>
              <a:tailEnd len="sm" w="sm" type="none"/>
            </a:ln>
          </a:bottom>
        </a:tcBdr>
        <a:fill>
          <a:solidFill>
            <a:schemeClr val="accent1">
              <a:alpha val="40000"/>
            </a:schemeClr>
          </a:solidFill>
        </a:fill>
      </a:tcStyle>
    </a:band1V>
    <a:band2V>
      <a:tcTxStyle b="off" i="off"/>
    </a:band2V>
    <a:lastCol>
      <a:tcTxStyle b="on" i="off"/>
      <a:tcStyle>
        <a:tcBdr>
          <a:left>
            <a:ln cap="flat" cmpd="sng" w="9525">
              <a:solidFill>
                <a:schemeClr val="accent1"/>
              </a:solidFill>
              <a:prstDash val="solid"/>
              <a:round/>
              <a:headEnd len="sm" w="sm" type="none"/>
              <a:tailEnd len="sm" w="sm" type="none"/>
            </a:ln>
          </a:left>
          <a:right>
            <a:ln cap="flat" cmpd="sng" w="9525">
              <a:solidFill>
                <a:schemeClr val="accent1"/>
              </a:solidFill>
              <a:prstDash val="solid"/>
              <a:round/>
              <a:headEnd len="sm" w="sm" type="none"/>
              <a:tailEnd len="sm" w="sm" type="none"/>
            </a:ln>
          </a:right>
          <a:top>
            <a:ln cap="flat" cmpd="sng" w="9525">
              <a:solidFill>
                <a:schemeClr val="accent1"/>
              </a:solidFill>
              <a:prstDash val="solid"/>
              <a:round/>
              <a:headEnd len="sm" w="sm" type="none"/>
              <a:tailEnd len="sm" w="sm" type="none"/>
            </a:ln>
          </a:top>
          <a:bottom>
            <a:ln cap="flat" cmpd="sng" w="9525">
              <a:solidFill>
                <a:schemeClr val="accent1"/>
              </a:solidFill>
              <a:prstDash val="solid"/>
              <a:round/>
              <a:headEnd len="sm" w="sm" type="none"/>
              <a:tailEnd len="sm" w="sm" type="none"/>
            </a:ln>
          </a:bottom>
          <a:insideH>
            <a:ln cap="flat" cmpd="sng" w="9525">
              <a:solidFill>
                <a:schemeClr val="accent1"/>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lastCol>
    <a:firstCol>
      <a:tcTxStyle b="on" i="off"/>
      <a:tcStyle>
        <a:tcBdr>
          <a:left>
            <a:ln cap="flat" cmpd="sng" w="9525">
              <a:solidFill>
                <a:schemeClr val="accent1"/>
              </a:solidFill>
              <a:prstDash val="solid"/>
              <a:round/>
              <a:headEnd len="sm" w="sm" type="none"/>
              <a:tailEnd len="sm" w="sm" type="none"/>
            </a:ln>
          </a:left>
          <a:right>
            <a:ln cap="flat" cmpd="sng" w="9525">
              <a:solidFill>
                <a:schemeClr val="accent1"/>
              </a:solidFill>
              <a:prstDash val="solid"/>
              <a:round/>
              <a:headEnd len="sm" w="sm" type="none"/>
              <a:tailEnd len="sm" w="sm" type="none"/>
            </a:ln>
          </a:right>
          <a:top>
            <a:ln cap="flat" cmpd="sng" w="9525">
              <a:solidFill>
                <a:schemeClr val="accent1"/>
              </a:solidFill>
              <a:prstDash val="solid"/>
              <a:round/>
              <a:headEnd len="sm" w="sm" type="none"/>
              <a:tailEnd len="sm" w="sm" type="none"/>
            </a:ln>
          </a:top>
          <a:bottom>
            <a:ln cap="flat" cmpd="sng" w="9525">
              <a:solidFill>
                <a:schemeClr val="accent1"/>
              </a:solidFill>
              <a:prstDash val="solid"/>
              <a:round/>
              <a:headEnd len="sm" w="sm" type="none"/>
              <a:tailEnd len="sm" w="sm" type="none"/>
            </a:ln>
          </a:bottom>
          <a:insideH>
            <a:ln cap="flat" cmpd="sng" w="9525">
              <a:solidFill>
                <a:schemeClr val="accent1"/>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firstCol>
    <a:lastRow>
      <a:tcTxStyle b="on" i="off"/>
      <a:tcStyle>
        <a:tcBdr>
          <a:left>
            <a:ln cap="flat" cmpd="sng" w="9525">
              <a:solidFill>
                <a:schemeClr val="accent1"/>
              </a:solidFill>
              <a:prstDash val="solid"/>
              <a:round/>
              <a:headEnd len="sm" w="sm" type="none"/>
              <a:tailEnd len="sm" w="sm" type="none"/>
            </a:ln>
          </a:left>
          <a:right>
            <a:ln cap="flat" cmpd="sng" w="9525">
              <a:solidFill>
                <a:schemeClr val="accent1"/>
              </a:solidFill>
              <a:prstDash val="solid"/>
              <a:round/>
              <a:headEnd len="sm" w="sm" type="none"/>
              <a:tailEnd len="sm" w="sm" type="none"/>
            </a:ln>
          </a:right>
          <a:top>
            <a:ln cap="flat" cmpd="sng" w="9525">
              <a:solidFill>
                <a:schemeClr val="accent1"/>
              </a:solidFill>
              <a:prstDash val="solid"/>
              <a:round/>
              <a:headEnd len="sm" w="sm" type="none"/>
              <a:tailEnd len="sm" w="sm" type="none"/>
            </a:ln>
          </a:top>
          <a:bottom>
            <a:ln cap="flat" cmpd="sng" w="9525">
              <a:solidFill>
                <a:schemeClr val="accent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lastRow>
    <a:seCell>
      <a:tcTxStyle b="off" i="off"/>
    </a:seCell>
    <a:swCell>
      <a:tcTxStyle b="off" i="off"/>
    </a:swCell>
    <a:firstRow>
      <a:tcTxStyle b="on" i="off">
        <a:font>
          <a:latin typeface="Aptos"/>
          <a:ea typeface="Aptos"/>
          <a:cs typeface="Aptos"/>
        </a:font>
        <a:schemeClr val="lt1"/>
      </a:tcTxStyle>
      <a:tcStyle>
        <a:tcBdr>
          <a:left>
            <a:ln cap="flat" cmpd="sng" w="9525">
              <a:solidFill>
                <a:schemeClr val="accent1"/>
              </a:solidFill>
              <a:prstDash val="solid"/>
              <a:round/>
              <a:headEnd len="sm" w="sm" type="none"/>
              <a:tailEnd len="sm" w="sm" type="none"/>
            </a:ln>
          </a:left>
          <a:right>
            <a:ln cap="flat" cmpd="sng" w="9525">
              <a:solidFill>
                <a:schemeClr val="accent1"/>
              </a:solidFill>
              <a:prstDash val="solid"/>
              <a:round/>
              <a:headEnd len="sm" w="sm" type="none"/>
              <a:tailEnd len="sm" w="sm" type="none"/>
            </a:ln>
          </a:right>
          <a:top>
            <a:ln cap="flat" cmpd="sng" w="9525">
              <a:solidFill>
                <a:schemeClr val="accent1"/>
              </a:solidFill>
              <a:prstDash val="solid"/>
              <a:round/>
              <a:headEnd len="sm" w="sm" type="none"/>
              <a:tailEnd len="sm" w="sm" type="none"/>
            </a:ln>
          </a:top>
          <a:bottom>
            <a:ln cap="flat" cmpd="sng" w="9525">
              <a:solidFill>
                <a:schemeClr val="lt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slide" Target="slides/slide120.xml"/><Relationship Id="rId29" Type="http://schemas.openxmlformats.org/officeDocument/2006/relationships/slide" Target="slides/slide24.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148" Type="http://customschemas.google.com/relationships/presentationmetadata" Target="metadata"/><Relationship Id="rId9" Type="http://schemas.openxmlformats.org/officeDocument/2006/relationships/slide" Target="slides/slide4.xml"/><Relationship Id="rId143" Type="http://schemas.openxmlformats.org/officeDocument/2006/relationships/font" Target="fonts/OpenSans-boldItalic.fntdata"/><Relationship Id="rId142" Type="http://schemas.openxmlformats.org/officeDocument/2006/relationships/font" Target="fonts/OpenSans-italic.fntdata"/><Relationship Id="rId141" Type="http://schemas.openxmlformats.org/officeDocument/2006/relationships/font" Target="fonts/OpenSans-bold.fntdata"/><Relationship Id="rId140" Type="http://schemas.openxmlformats.org/officeDocument/2006/relationships/font" Target="fonts/OpenSans-regular.fntdata"/><Relationship Id="rId5" Type="http://schemas.openxmlformats.org/officeDocument/2006/relationships/notesMaster" Target="notesMasters/notesMaster1.xml"/><Relationship Id="rId147" Type="http://schemas.openxmlformats.org/officeDocument/2006/relationships/font" Target="fonts/NunitoSans-boldItalic.fntdata"/><Relationship Id="rId6" Type="http://schemas.openxmlformats.org/officeDocument/2006/relationships/slide" Target="slides/slide1.xml"/><Relationship Id="rId146" Type="http://schemas.openxmlformats.org/officeDocument/2006/relationships/font" Target="fonts/NunitoSans-italic.fntdata"/><Relationship Id="rId7" Type="http://schemas.openxmlformats.org/officeDocument/2006/relationships/slide" Target="slides/slide2.xml"/><Relationship Id="rId145" Type="http://schemas.openxmlformats.org/officeDocument/2006/relationships/font" Target="fonts/NunitoSans-bold.fntdata"/><Relationship Id="rId8" Type="http://schemas.openxmlformats.org/officeDocument/2006/relationships/slide" Target="slides/slide3.xml"/><Relationship Id="rId144" Type="http://schemas.openxmlformats.org/officeDocument/2006/relationships/font" Target="fonts/NunitoSans-regular.fntdata"/><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font" Target="fonts/Play-bold.fntdata"/><Relationship Id="rId138" Type="http://schemas.openxmlformats.org/officeDocument/2006/relationships/font" Target="fonts/Play-regular.fntdata"/><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76363" cy="470895"/>
          </a:xfrm>
          <a:prstGeom prst="rect">
            <a:avLst/>
          </a:prstGeom>
          <a:noFill/>
          <a:ln>
            <a:noFill/>
          </a:ln>
        </p:spPr>
        <p:txBody>
          <a:bodyPr anchorCtr="0" anchor="t" bIns="47075" lIns="94175" spcFirstLastPara="1" rIns="94175" wrap="square" tIns="4707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4021294" y="0"/>
            <a:ext cx="3076363" cy="470895"/>
          </a:xfrm>
          <a:prstGeom prst="rect">
            <a:avLst/>
          </a:prstGeom>
          <a:noFill/>
          <a:ln>
            <a:noFill/>
          </a:ln>
        </p:spPr>
        <p:txBody>
          <a:bodyPr anchorCtr="0" anchor="t" bIns="47075" lIns="94175" spcFirstLastPara="1" rIns="94175" wrap="square" tIns="47075">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914407"/>
            <a:ext cx="3076363" cy="470894"/>
          </a:xfrm>
          <a:prstGeom prst="rect">
            <a:avLst/>
          </a:prstGeom>
          <a:noFill/>
          <a:ln>
            <a:noFill/>
          </a:ln>
        </p:spPr>
        <p:txBody>
          <a:bodyPr anchorCtr="0" anchor="b" bIns="47075" lIns="94175" spcFirstLastPara="1" rIns="94175" wrap="square" tIns="4707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d0f83d6b63_0_13:notes"/>
          <p:cNvSpPr/>
          <p:nvPr>
            <p:ph idx="2" type="sldImg"/>
          </p:nvPr>
        </p:nvSpPr>
        <p:spPr>
          <a:xfrm>
            <a:off x="735013" y="1173163"/>
            <a:ext cx="5629200" cy="31671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d0f83d6b63_0_13:notes"/>
          <p:cNvSpPr txBox="1"/>
          <p:nvPr>
            <p:ph idx="1" type="body"/>
          </p:nvPr>
        </p:nvSpPr>
        <p:spPr>
          <a:xfrm>
            <a:off x="709930" y="4516676"/>
            <a:ext cx="5679300" cy="3695400"/>
          </a:xfrm>
          <a:prstGeom prst="rect">
            <a:avLst/>
          </a:prstGeom>
        </p:spPr>
        <p:txBody>
          <a:bodyPr anchorCtr="0" anchor="t" bIns="47075" lIns="94175" spcFirstLastPara="1" rIns="94175" wrap="square" tIns="47075">
            <a:noAutofit/>
          </a:bodyPr>
          <a:lstStyle/>
          <a:p>
            <a:pPr indent="0" lvl="0" marL="0" rtl="0" algn="l">
              <a:spcBef>
                <a:spcPts val="0"/>
              </a:spcBef>
              <a:spcAft>
                <a:spcPts val="0"/>
              </a:spcAft>
              <a:buNone/>
            </a:pPr>
            <a:r>
              <a:t/>
            </a:r>
            <a:endParaRPr/>
          </a:p>
        </p:txBody>
      </p:sp>
      <p:sp>
        <p:nvSpPr>
          <p:cNvPr id="109" name="Google Shape;109;g3d0f83d6b63_0_13:notes"/>
          <p:cNvSpPr txBox="1"/>
          <p:nvPr>
            <p:ph idx="12" type="sldNum"/>
          </p:nvPr>
        </p:nvSpPr>
        <p:spPr>
          <a:xfrm>
            <a:off x="4021294" y="8914407"/>
            <a:ext cx="3076500" cy="471000"/>
          </a:xfrm>
          <a:prstGeom prst="rect">
            <a:avLst/>
          </a:prstGeom>
        </p:spPr>
        <p:txBody>
          <a:bodyPr anchorCtr="0" anchor="b" bIns="47075" lIns="94175" spcFirstLastPara="1" rIns="94175" wrap="square" tIns="47075">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d0f83d6b63_0_20:notes"/>
          <p:cNvSpPr/>
          <p:nvPr>
            <p:ph idx="2" type="sldImg"/>
          </p:nvPr>
        </p:nvSpPr>
        <p:spPr>
          <a:xfrm>
            <a:off x="735013" y="1173163"/>
            <a:ext cx="5629200" cy="31671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d0f83d6b63_0_20:notes"/>
          <p:cNvSpPr txBox="1"/>
          <p:nvPr>
            <p:ph idx="1" type="body"/>
          </p:nvPr>
        </p:nvSpPr>
        <p:spPr>
          <a:xfrm>
            <a:off x="709930" y="4516676"/>
            <a:ext cx="5679300" cy="3695400"/>
          </a:xfrm>
          <a:prstGeom prst="rect">
            <a:avLst/>
          </a:prstGeom>
        </p:spPr>
        <p:txBody>
          <a:bodyPr anchorCtr="0" anchor="t" bIns="47075" lIns="94175" spcFirstLastPara="1" rIns="94175" wrap="square" tIns="47075">
            <a:noAutofit/>
          </a:bodyPr>
          <a:lstStyle/>
          <a:p>
            <a:pPr indent="0" lvl="0" marL="0" rtl="0" algn="l">
              <a:spcBef>
                <a:spcPts val="0"/>
              </a:spcBef>
              <a:spcAft>
                <a:spcPts val="0"/>
              </a:spcAft>
              <a:buNone/>
            </a:pPr>
            <a:r>
              <a:t/>
            </a:r>
            <a:endParaRPr/>
          </a:p>
        </p:txBody>
      </p:sp>
      <p:sp>
        <p:nvSpPr>
          <p:cNvPr id="115" name="Google Shape;115;g3d0f83d6b63_0_20:notes"/>
          <p:cNvSpPr txBox="1"/>
          <p:nvPr>
            <p:ph idx="12" type="sldNum"/>
          </p:nvPr>
        </p:nvSpPr>
        <p:spPr>
          <a:xfrm>
            <a:off x="4021294" y="8914407"/>
            <a:ext cx="3076500" cy="471000"/>
          </a:xfrm>
          <a:prstGeom prst="rect">
            <a:avLst/>
          </a:prstGeom>
        </p:spPr>
        <p:txBody>
          <a:bodyPr anchorCtr="0" anchor="b" bIns="47075" lIns="94175" spcFirstLastPara="1" rIns="94175" wrap="square" tIns="470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2: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120" name="Google Shape;120;p2: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3: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p3: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marR="0" rtl="0" algn="l">
              <a:lnSpc>
                <a:spcPct val="100000"/>
              </a:lnSpc>
              <a:spcBef>
                <a:spcPts val="0"/>
              </a:spcBef>
              <a:spcAft>
                <a:spcPts val="0"/>
              </a:spcAft>
              <a:buClr>
                <a:schemeClr val="dk1"/>
              </a:buClr>
              <a:buSzPts val="1200"/>
              <a:buFont typeface="Calibri"/>
              <a:buNone/>
            </a:pPr>
            <a:r>
              <a:rPr lang="en-US"/>
              <a:t>Concept by </a:t>
            </a:r>
            <a:r>
              <a:rPr b="1" lang="en-US"/>
              <a:t>Marsha Linehan</a:t>
            </a:r>
            <a:r>
              <a:rPr lang="en-US"/>
              <a:t> (DBT)</a:t>
            </a:r>
            <a:endParaRPr/>
          </a:p>
          <a:p>
            <a:pPr indent="0" lvl="0" marL="0" rtl="0" algn="l">
              <a:lnSpc>
                <a:spcPct val="100000"/>
              </a:lnSpc>
              <a:spcBef>
                <a:spcPts val="0"/>
              </a:spcBef>
              <a:spcAft>
                <a:spcPts val="0"/>
              </a:spcAft>
              <a:buSzPts val="1400"/>
              <a:buNone/>
            </a:pPr>
            <a:r>
              <a:rPr lang="en-US"/>
              <a:t>We practice to strategies to help create balance between the reasonable mind and the emotional mind.</a:t>
            </a:r>
            <a:endParaRPr/>
          </a:p>
          <a:p>
            <a:pPr indent="0" lvl="0" marL="0" rtl="0" algn="l">
              <a:lnSpc>
                <a:spcPct val="100000"/>
              </a:lnSpc>
              <a:spcBef>
                <a:spcPts val="0"/>
              </a:spcBef>
              <a:spcAft>
                <a:spcPts val="0"/>
              </a:spcAft>
              <a:buSzPts val="1400"/>
              <a:buNone/>
            </a:pPr>
            <a:r>
              <a:rPr b="1" lang="en-US"/>
              <a:t>Reasonable Mind:</a:t>
            </a:r>
            <a:r>
              <a:rPr lang="en-US"/>
              <a:t> Logical, facts-driven</a:t>
            </a:r>
            <a:endParaRPr/>
          </a:p>
          <a:p>
            <a:pPr indent="0" lvl="0" marL="0" rtl="0" algn="l">
              <a:lnSpc>
                <a:spcPct val="100000"/>
              </a:lnSpc>
              <a:spcBef>
                <a:spcPts val="0"/>
              </a:spcBef>
              <a:spcAft>
                <a:spcPts val="0"/>
              </a:spcAft>
              <a:buSzPts val="1400"/>
              <a:buNone/>
            </a:pPr>
            <a:r>
              <a:rPr b="1" lang="en-US"/>
              <a:t>Emotional Mind:</a:t>
            </a:r>
            <a:r>
              <a:rPr lang="en-US"/>
              <a:t> Feelings-driven, impulsive</a:t>
            </a:r>
            <a:endParaRPr/>
          </a:p>
          <a:p>
            <a:pPr indent="0" lvl="0" marL="0" rtl="0" algn="l">
              <a:lnSpc>
                <a:spcPct val="100000"/>
              </a:lnSpc>
              <a:spcBef>
                <a:spcPts val="0"/>
              </a:spcBef>
              <a:spcAft>
                <a:spcPts val="0"/>
              </a:spcAft>
              <a:buSzPts val="1400"/>
              <a:buNone/>
            </a:pPr>
            <a:r>
              <a:rPr b="1" lang="en-US"/>
              <a:t>Wise Mind:</a:t>
            </a:r>
            <a:r>
              <a:rPr lang="en-US"/>
              <a:t> Calm, balanced, grounded</a:t>
            </a:r>
            <a:endParaRPr/>
          </a:p>
          <a:p>
            <a:pPr indent="0" lvl="0" marL="0" rtl="0" algn="l">
              <a:lnSpc>
                <a:spcPct val="100000"/>
              </a:lnSpc>
              <a:spcBef>
                <a:spcPts val="0"/>
              </a:spcBef>
              <a:spcAft>
                <a:spcPts val="0"/>
              </a:spcAft>
              <a:buSzPts val="1400"/>
              <a:buNone/>
            </a:pPr>
            <a:r>
              <a:t/>
            </a:r>
            <a:endParaRPr/>
          </a:p>
        </p:txBody>
      </p:sp>
      <p:sp>
        <p:nvSpPr>
          <p:cNvPr id="126" name="Google Shape;126;p3: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4: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Google Shape;132;p4: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Goals:</a:t>
            </a:r>
            <a:endParaRPr/>
          </a:p>
          <a:p>
            <a:pPr indent="0" lvl="0" marL="0" rtl="0" algn="l">
              <a:lnSpc>
                <a:spcPct val="100000"/>
              </a:lnSpc>
              <a:spcBef>
                <a:spcPts val="0"/>
              </a:spcBef>
              <a:spcAft>
                <a:spcPts val="0"/>
              </a:spcAft>
              <a:buSzPts val="1400"/>
              <a:buNone/>
            </a:pPr>
            <a:r>
              <a:rPr lang="en-US"/>
              <a:t>Live in the moment</a:t>
            </a:r>
            <a:endParaRPr/>
          </a:p>
          <a:p>
            <a:pPr indent="0" lvl="0" marL="0" rtl="0" algn="l">
              <a:lnSpc>
                <a:spcPct val="100000"/>
              </a:lnSpc>
              <a:spcBef>
                <a:spcPts val="0"/>
              </a:spcBef>
              <a:spcAft>
                <a:spcPts val="0"/>
              </a:spcAft>
              <a:buSzPts val="1400"/>
              <a:buNone/>
            </a:pPr>
            <a:r>
              <a:rPr lang="en-US"/>
              <a:t>Cope with stress</a:t>
            </a:r>
            <a:endParaRPr/>
          </a:p>
          <a:p>
            <a:pPr indent="0" lvl="0" marL="0" rtl="0" algn="l">
              <a:lnSpc>
                <a:spcPct val="100000"/>
              </a:lnSpc>
              <a:spcBef>
                <a:spcPts val="0"/>
              </a:spcBef>
              <a:spcAft>
                <a:spcPts val="0"/>
              </a:spcAft>
              <a:buSzPts val="1400"/>
              <a:buNone/>
            </a:pPr>
            <a:r>
              <a:rPr lang="en-US"/>
              <a:t>Regulate emotions</a:t>
            </a:r>
            <a:endParaRPr/>
          </a:p>
          <a:p>
            <a:pPr indent="0" lvl="0" marL="0" rtl="0" algn="l">
              <a:lnSpc>
                <a:spcPct val="100000"/>
              </a:lnSpc>
              <a:spcBef>
                <a:spcPts val="0"/>
              </a:spcBef>
              <a:spcAft>
                <a:spcPts val="0"/>
              </a:spcAft>
              <a:buSzPts val="1400"/>
              <a:buNone/>
            </a:pPr>
            <a:r>
              <a:rPr lang="en-US"/>
              <a:t>Improve relationships</a:t>
            </a:r>
            <a:endParaRPr/>
          </a:p>
          <a:p>
            <a:pPr indent="0" lvl="0" marL="0" rtl="0" algn="l">
              <a:lnSpc>
                <a:spcPct val="100000"/>
              </a:lnSpc>
              <a:spcBef>
                <a:spcPts val="0"/>
              </a:spcBef>
              <a:spcAft>
                <a:spcPts val="0"/>
              </a:spcAft>
              <a:buSzPts val="1400"/>
              <a:buNone/>
            </a:pPr>
            <a:r>
              <a:t/>
            </a:r>
            <a:endParaRPr/>
          </a:p>
        </p:txBody>
      </p:sp>
      <p:sp>
        <p:nvSpPr>
          <p:cNvPr id="133" name="Google Shape;133;p4: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5: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139" name="Google Shape;139;p5: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6: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146" name="Google Shape;146;p6: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7: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153" name="Google Shape;153;p7: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8: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158" name="Google Shape;158;p8: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9: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166" name="Google Shape;166;p9: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0: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174" name="Google Shape;174;p10: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1: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11: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According to the American Psychological Association:</a:t>
            </a:r>
            <a:endParaRPr/>
          </a:p>
          <a:p>
            <a:pPr indent="0" lvl="0" marL="0" rtl="0" algn="l">
              <a:lnSpc>
                <a:spcPct val="100000"/>
              </a:lnSpc>
              <a:spcBef>
                <a:spcPts val="0"/>
              </a:spcBef>
              <a:spcAft>
                <a:spcPts val="0"/>
              </a:spcAft>
              <a:buSzPts val="1400"/>
              <a:buNone/>
            </a:pPr>
            <a:r>
              <a:rPr lang="en-US"/>
              <a:t>https://www.apa.org/monitor/2012/07-08/ce-corner</a:t>
            </a:r>
            <a:endParaRPr/>
          </a:p>
        </p:txBody>
      </p:sp>
      <p:sp>
        <p:nvSpPr>
          <p:cNvPr id="183" name="Google Shape;183;p11: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2: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p12: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Source: https://files.eric.ed.gov/fulltext/EJ1112485.pdf</a:t>
            </a:r>
            <a:endParaRPr/>
          </a:p>
        </p:txBody>
      </p:sp>
      <p:sp>
        <p:nvSpPr>
          <p:cNvPr id="190" name="Google Shape;190;p12: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3: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196" name="Google Shape;196;p13: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4: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201" name="Google Shape;201;p14: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5: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209" name="Google Shape;209;p15: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6: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216" name="Google Shape;216;p16: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7: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 name="Google Shape;224;p17: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Source: https://extension.purdue.edu/4-H/_docs/coping-skills-positive-self-talk.pdf</a:t>
            </a:r>
            <a:endParaRPr/>
          </a:p>
        </p:txBody>
      </p:sp>
      <p:sp>
        <p:nvSpPr>
          <p:cNvPr id="225" name="Google Shape;225;p17: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8: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3" name="Google Shape;233;p18: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marR="0" rtl="0" algn="l">
              <a:lnSpc>
                <a:spcPct val="100000"/>
              </a:lnSpc>
              <a:spcBef>
                <a:spcPts val="0"/>
              </a:spcBef>
              <a:spcAft>
                <a:spcPts val="0"/>
              </a:spcAft>
              <a:buClr>
                <a:schemeClr val="dk1"/>
              </a:buClr>
              <a:buSzPts val="1200"/>
              <a:buFont typeface="Calibri"/>
              <a:buNone/>
            </a:pPr>
            <a:r>
              <a:rPr lang="en-US"/>
              <a:t>Source: https://extension.purdue.edu/4-H/_docs/coping-skills-positive-self-talk.pdf</a:t>
            </a:r>
            <a:endParaRPr/>
          </a:p>
          <a:p>
            <a:pPr indent="0" lvl="0" marL="0" rtl="0" algn="l">
              <a:lnSpc>
                <a:spcPct val="100000"/>
              </a:lnSpc>
              <a:spcBef>
                <a:spcPts val="0"/>
              </a:spcBef>
              <a:spcAft>
                <a:spcPts val="0"/>
              </a:spcAft>
              <a:buSzPts val="1400"/>
              <a:buNone/>
            </a:pPr>
            <a:r>
              <a:t/>
            </a:r>
            <a:endParaRPr/>
          </a:p>
        </p:txBody>
      </p:sp>
      <p:sp>
        <p:nvSpPr>
          <p:cNvPr id="234" name="Google Shape;234;p18: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9: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p19: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marR="0" rtl="0" algn="l">
              <a:lnSpc>
                <a:spcPct val="100000"/>
              </a:lnSpc>
              <a:spcBef>
                <a:spcPts val="0"/>
              </a:spcBef>
              <a:spcAft>
                <a:spcPts val="0"/>
              </a:spcAft>
              <a:buClr>
                <a:schemeClr val="dk1"/>
              </a:buClr>
              <a:buSzPts val="1200"/>
              <a:buFont typeface="Calibri"/>
              <a:buNone/>
            </a:pPr>
            <a:r>
              <a:rPr lang="en-US"/>
              <a:t>Source: https://extension.purdue.edu/4-H/_docs/coping-skills-positive-self-talk.pdf</a:t>
            </a:r>
            <a:endParaRPr/>
          </a:p>
          <a:p>
            <a:pPr indent="0" lvl="0" marL="0" rtl="0" algn="l">
              <a:lnSpc>
                <a:spcPct val="100000"/>
              </a:lnSpc>
              <a:spcBef>
                <a:spcPts val="0"/>
              </a:spcBef>
              <a:spcAft>
                <a:spcPts val="0"/>
              </a:spcAft>
              <a:buSzPts val="1400"/>
              <a:buNone/>
            </a:pPr>
            <a:r>
              <a:t/>
            </a:r>
            <a:endParaRPr/>
          </a:p>
        </p:txBody>
      </p:sp>
      <p:sp>
        <p:nvSpPr>
          <p:cNvPr id="241" name="Google Shape;241;p19: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0: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p20: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marR="0" rtl="0" algn="l">
              <a:lnSpc>
                <a:spcPct val="100000"/>
              </a:lnSpc>
              <a:spcBef>
                <a:spcPts val="0"/>
              </a:spcBef>
              <a:spcAft>
                <a:spcPts val="0"/>
              </a:spcAft>
              <a:buClr>
                <a:schemeClr val="dk1"/>
              </a:buClr>
              <a:buSzPts val="1200"/>
              <a:buFont typeface="Calibri"/>
              <a:buNone/>
            </a:pPr>
            <a:r>
              <a:rPr lang="en-US"/>
              <a:t>Source: https://extension.purdue.edu/4-H/_docs/coping-skills-positive-self-talk.pdf</a:t>
            </a:r>
            <a:endParaRPr/>
          </a:p>
          <a:p>
            <a:pPr indent="0" lvl="0" marL="0" rtl="0" algn="l">
              <a:lnSpc>
                <a:spcPct val="100000"/>
              </a:lnSpc>
              <a:spcBef>
                <a:spcPts val="0"/>
              </a:spcBef>
              <a:spcAft>
                <a:spcPts val="0"/>
              </a:spcAft>
              <a:buSzPts val="1400"/>
              <a:buNone/>
            </a:pPr>
            <a:r>
              <a:t/>
            </a:r>
            <a:endParaRPr/>
          </a:p>
        </p:txBody>
      </p:sp>
      <p:sp>
        <p:nvSpPr>
          <p:cNvPr id="248" name="Google Shape;248;p20: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21: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254" name="Google Shape;254;p21: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2: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259" name="Google Shape;259;p22: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3: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267" name="Google Shape;267;p23: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4: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275" name="Google Shape;275;p24: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25: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282" name="Google Shape;282;p25: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26: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289" name="Google Shape;289;p26: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27: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295" name="Google Shape;295;p27: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28: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p28: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1. Space: Create a gap between you and the situation, either time or distance. </a:t>
            </a:r>
            <a:endParaRPr/>
          </a:p>
          <a:p>
            <a:pPr indent="0" lvl="0" marL="0" rtl="0" algn="l">
              <a:lnSpc>
                <a:spcPct val="100000"/>
              </a:lnSpc>
              <a:spcBef>
                <a:spcPts val="0"/>
              </a:spcBef>
              <a:spcAft>
                <a:spcPts val="0"/>
              </a:spcAft>
              <a:buSzPts val="1400"/>
              <a:buNone/>
            </a:pPr>
            <a:r>
              <a:rPr lang="en-US"/>
              <a:t>2. Compassion: Try to put yourself in the other person’s shoes. </a:t>
            </a:r>
            <a:endParaRPr/>
          </a:p>
          <a:p>
            <a:pPr indent="0" lvl="0" marL="0" rtl="0" algn="l">
              <a:lnSpc>
                <a:spcPct val="100000"/>
              </a:lnSpc>
              <a:spcBef>
                <a:spcPts val="0"/>
              </a:spcBef>
              <a:spcAft>
                <a:spcPts val="0"/>
              </a:spcAft>
              <a:buSzPts val="1400"/>
              <a:buNone/>
            </a:pPr>
            <a:r>
              <a:rPr lang="en-US"/>
              <a:t>3. Tone: Choose your tone carefully when speaking to someone over an incident that may have upset you. </a:t>
            </a:r>
            <a:endParaRPr/>
          </a:p>
          <a:p>
            <a:pPr indent="0" lvl="0" marL="0" rtl="0" algn="l">
              <a:lnSpc>
                <a:spcPct val="100000"/>
              </a:lnSpc>
              <a:spcBef>
                <a:spcPts val="0"/>
              </a:spcBef>
              <a:spcAft>
                <a:spcPts val="0"/>
              </a:spcAft>
              <a:buSzPts val="1400"/>
              <a:buNone/>
            </a:pPr>
            <a:r>
              <a:rPr lang="en-US"/>
              <a:t>4. Let it go: Once you’ve addressed the situation and have gotten your point across, let it go.</a:t>
            </a:r>
            <a:endParaRPr/>
          </a:p>
          <a:p>
            <a:pPr indent="0" lvl="0" marL="0" rtl="0" algn="l">
              <a:lnSpc>
                <a:spcPct val="100000"/>
              </a:lnSpc>
              <a:spcBef>
                <a:spcPts val="0"/>
              </a:spcBef>
              <a:spcAft>
                <a:spcPts val="0"/>
              </a:spcAft>
              <a:buSzPts val="1400"/>
              <a:buNone/>
            </a:pPr>
            <a:r>
              <a:t/>
            </a:r>
            <a:endParaRPr/>
          </a:p>
        </p:txBody>
      </p:sp>
      <p:sp>
        <p:nvSpPr>
          <p:cNvPr id="302" name="Google Shape;302;p28: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29: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308" name="Google Shape;308;p29: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30: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316" name="Google Shape;316;p30: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31: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p31: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Source: https://health.clevelandclinic.org/breathwork</a:t>
            </a:r>
            <a:endParaRPr/>
          </a:p>
        </p:txBody>
      </p:sp>
      <p:sp>
        <p:nvSpPr>
          <p:cNvPr id="324" name="Google Shape;324;p31: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32: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330" name="Google Shape;330;p32: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33: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336" name="Google Shape;336;p33: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34: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1" name="Google Shape;341;p34: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Imagine driving down the road at a sedate 40 miles per hour in fairly heavy traffic. A small, beat-up sedan comes up behind you, dodging in and out of traffic, traveling far too fast for conditions. He cuts in front of you, almost taking off your front bumper. Hanging his head out the driver’s side window, he shouts something at you and speeds away, continuing to weave quickly through traffic. Your first thoughts are probably: What an Idiot! or something more forceful. Because of our culture, most of us assume it is inappropriate to flaunt traffic laws or endanger other drivers. You know from the kind of car the person was driving and the way he was behaving that this is some deadbeat nut who shouldn’t have a driver’s license. You may feel this so strongly that you offer the fellow a disparaging salute as he drives away. You have observed a situation, applied your filters and assumptions about proper highway etiquette and behavior, and have concluded about that person's character and motivation, and you have acted on your findings.</a:t>
            </a:r>
            <a:endParaRPr/>
          </a:p>
        </p:txBody>
      </p:sp>
      <p:sp>
        <p:nvSpPr>
          <p:cNvPr id="342" name="Google Shape;342;p34: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35: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349" name="Google Shape;349;p35: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36: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355" name="Google Shape;355;p36: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37: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360" name="Google Shape;360;p37: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38: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6" name="Google Shape;366;p38: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https://dialecticalbehaviortherapy.com/mindfulness/mental-noting/?utm_source=DialecticalBehaviorTherapy.com&amp;utm_campaign=7c2750e53d-EMAIL_CAMPAIGN_2025_04_07_02_00&amp;utm_medium=email&amp;utm_term=0_fe10fb5f68-7c2750e53d-9570349</a:t>
            </a:r>
            <a:endParaRPr/>
          </a:p>
        </p:txBody>
      </p:sp>
      <p:sp>
        <p:nvSpPr>
          <p:cNvPr id="367" name="Google Shape;367;p38: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39: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373" name="Google Shape;373;p39: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40: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381" name="Google Shape;381;p40: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41: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6" name="Google Shape;386;p41: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387" name="Google Shape;387;p41: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42: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3" name="Google Shape;393;p42: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394" name="Google Shape;394;p42: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43: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0" name="Google Shape;400;p43: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401" name="Google Shape;401;p43: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44: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409" name="Google Shape;409;p44: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45: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415" name="Google Shape;415;p45: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46: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1" name="Google Shape;421;p46: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b="0" i="0" lang="en-US" sz="1200">
                <a:solidFill>
                  <a:schemeClr val="dk1"/>
                </a:solidFill>
                <a:latin typeface="Calibri"/>
                <a:ea typeface="Calibri"/>
                <a:cs typeface="Calibri"/>
                <a:sym typeface="Calibri"/>
              </a:rPr>
              <a:t>There are several useful ways in which you can structure your observations: Notice that by describing your experiences (emotions, thoughts, events), instead of analyzing or labeling them, you can remove a layer of unnecessary suffering. </a:t>
            </a:r>
            <a:endParaRPr/>
          </a:p>
          <a:p>
            <a:pPr indent="0" lvl="0" marL="0" rtl="0" algn="l">
              <a:lnSpc>
                <a:spcPct val="100000"/>
              </a:lnSpc>
              <a:spcBef>
                <a:spcPts val="0"/>
              </a:spcBef>
              <a:spcAft>
                <a:spcPts val="0"/>
              </a:spcAft>
              <a:buSzPts val="1400"/>
              <a:buNone/>
            </a:pPr>
            <a:r>
              <a:rPr b="0" i="0" lang="en-US" sz="1200">
                <a:solidFill>
                  <a:schemeClr val="dk1"/>
                </a:solidFill>
                <a:latin typeface="Calibri"/>
                <a:ea typeface="Calibri"/>
                <a:cs typeface="Calibri"/>
                <a:sym typeface="Calibri"/>
              </a:rPr>
              <a:t>Maybe you do have an objective problem, a negative feeling or thought, or an inconvenient event. If you are being overly reactive to it, however, this can make the entire situation more difficult for yourself. This is how mental noting can bring clarity and calmness to situations (Fronsdal, 2008).</a:t>
            </a:r>
            <a:endParaRPr/>
          </a:p>
          <a:p>
            <a:pPr indent="0" lvl="0" marL="0" rtl="0" algn="l">
              <a:lnSpc>
                <a:spcPct val="100000"/>
              </a:lnSpc>
              <a:spcBef>
                <a:spcPts val="0"/>
              </a:spcBef>
              <a:spcAft>
                <a:spcPts val="0"/>
              </a:spcAft>
              <a:buSzPts val="1400"/>
              <a:buNone/>
            </a:pPr>
            <a:r>
              <a:t/>
            </a:r>
            <a:endParaRPr/>
          </a:p>
        </p:txBody>
      </p:sp>
      <p:sp>
        <p:nvSpPr>
          <p:cNvPr id="422" name="Google Shape;422;p46: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47: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428" name="Google Shape;428;p47: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48: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434" name="Google Shape;434;p48: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49: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442" name="Google Shape;442;p49: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50: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447" name="Google Shape;447;p50: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51: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453" name="Google Shape;453;p51: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52: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459" name="Google Shape;459;p52: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53: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467" name="Google Shape;467;p53: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54: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473" name="Google Shape;473;p54: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55: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480" name="Google Shape;480;p55: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56: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488" name="Google Shape;488;p56: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57: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496" name="Google Shape;496;p57: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58: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503" name="Google Shape;503;p58: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59: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511" name="Google Shape;511;p59: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60: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7" name="Google Shape;517;p60: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b="1" lang="en-US"/>
              <a:t>Live Mindfully</a:t>
            </a:r>
            <a:endParaRPr/>
          </a:p>
          <a:p>
            <a:pPr indent="0" lvl="0" marL="0" rtl="0" algn="l">
              <a:lnSpc>
                <a:spcPct val="100000"/>
              </a:lnSpc>
              <a:spcBef>
                <a:spcPts val="0"/>
              </a:spcBef>
              <a:spcAft>
                <a:spcPts val="0"/>
              </a:spcAft>
              <a:buSzPts val="1400"/>
              <a:buNone/>
            </a:pPr>
            <a:r>
              <a:rPr lang="en-US"/>
              <a:t>Skills to help us be present, pay attention and respond well to the things that happen around us.</a:t>
            </a:r>
            <a:endParaRPr/>
          </a:p>
          <a:p>
            <a:pPr indent="0" lvl="0" marL="0" rtl="0" algn="l">
              <a:lnSpc>
                <a:spcPct val="100000"/>
              </a:lnSpc>
              <a:spcBef>
                <a:spcPts val="0"/>
              </a:spcBef>
              <a:spcAft>
                <a:spcPts val="0"/>
              </a:spcAft>
              <a:buSzPts val="1400"/>
              <a:buNone/>
            </a:pPr>
            <a:r>
              <a:rPr b="1" lang="en-US"/>
              <a:t>Embrace Flexible Thinking</a:t>
            </a:r>
            <a:endParaRPr/>
          </a:p>
          <a:p>
            <a:pPr indent="0" lvl="0" marL="0" rtl="0" algn="l">
              <a:lnSpc>
                <a:spcPct val="100000"/>
              </a:lnSpc>
              <a:spcBef>
                <a:spcPts val="0"/>
              </a:spcBef>
              <a:spcAft>
                <a:spcPts val="0"/>
              </a:spcAft>
              <a:buSzPts val="1400"/>
              <a:buNone/>
            </a:pPr>
            <a:r>
              <a:rPr lang="en-US"/>
              <a:t>Skills to help us make decisions, solve problems and be creative.</a:t>
            </a:r>
            <a:endParaRPr/>
          </a:p>
          <a:p>
            <a:pPr indent="0" lvl="0" marL="0" rtl="0" algn="l">
              <a:lnSpc>
                <a:spcPct val="100000"/>
              </a:lnSpc>
              <a:spcBef>
                <a:spcPts val="0"/>
              </a:spcBef>
              <a:spcAft>
                <a:spcPts val="0"/>
              </a:spcAft>
              <a:buSzPts val="1400"/>
              <a:buNone/>
            </a:pPr>
            <a:r>
              <a:rPr b="1" lang="en-US"/>
              <a:t>Grow Connections</a:t>
            </a:r>
            <a:endParaRPr/>
          </a:p>
          <a:p>
            <a:pPr indent="0" lvl="0" marL="0" rtl="0" algn="l">
              <a:lnSpc>
                <a:spcPct val="100000"/>
              </a:lnSpc>
              <a:spcBef>
                <a:spcPts val="0"/>
              </a:spcBef>
              <a:spcAft>
                <a:spcPts val="0"/>
              </a:spcAft>
              <a:buSzPts val="1400"/>
              <a:buNone/>
            </a:pPr>
            <a:r>
              <a:rPr lang="en-US"/>
              <a:t>Skills to help us build good relationships with others and ourselves.</a:t>
            </a:r>
            <a:endParaRPr/>
          </a:p>
          <a:p>
            <a:pPr indent="0" lvl="0" marL="0" rtl="0" algn="l">
              <a:lnSpc>
                <a:spcPct val="100000"/>
              </a:lnSpc>
              <a:spcBef>
                <a:spcPts val="0"/>
              </a:spcBef>
              <a:spcAft>
                <a:spcPts val="0"/>
              </a:spcAft>
              <a:buSzPts val="1400"/>
              <a:buNone/>
            </a:pPr>
            <a:r>
              <a:rPr b="1" lang="en-US"/>
              <a:t>Act Purposefully</a:t>
            </a:r>
            <a:endParaRPr/>
          </a:p>
          <a:p>
            <a:pPr indent="0" lvl="0" marL="0" rtl="0" algn="l">
              <a:lnSpc>
                <a:spcPct val="100000"/>
              </a:lnSpc>
              <a:spcBef>
                <a:spcPts val="0"/>
              </a:spcBef>
              <a:spcAft>
                <a:spcPts val="0"/>
              </a:spcAft>
              <a:buSzPts val="1400"/>
              <a:buNone/>
            </a:pPr>
            <a:r>
              <a:rPr lang="en-US"/>
              <a:t>Skills to help us understand our strengths, values and how we want to make a difference.</a:t>
            </a:r>
            <a:endParaRPr/>
          </a:p>
          <a:p>
            <a:pPr indent="0" lvl="0" marL="0" rtl="0" algn="l">
              <a:lnSpc>
                <a:spcPct val="100000"/>
              </a:lnSpc>
              <a:spcBef>
                <a:spcPts val="0"/>
              </a:spcBef>
              <a:spcAft>
                <a:spcPts val="0"/>
              </a:spcAft>
              <a:buSzPts val="1400"/>
              <a:buNone/>
            </a:pPr>
            <a:r>
              <a:rPr b="1" lang="en-US"/>
              <a:t>Recharge Your Body</a:t>
            </a:r>
            <a:endParaRPr/>
          </a:p>
          <a:p>
            <a:pPr indent="0" lvl="0" marL="0" rtl="0" algn="l">
              <a:lnSpc>
                <a:spcPct val="100000"/>
              </a:lnSpc>
              <a:spcBef>
                <a:spcPts val="0"/>
              </a:spcBef>
              <a:spcAft>
                <a:spcPts val="0"/>
              </a:spcAft>
              <a:buSzPts val="1400"/>
              <a:buNone/>
            </a:pPr>
            <a:r>
              <a:rPr lang="en-US"/>
              <a:t>Skills to support our mind and body through movement, rest, relaxation and sleep.</a:t>
            </a:r>
            <a:endParaRPr/>
          </a:p>
          <a:p>
            <a:pPr indent="0" lvl="0" marL="0" rtl="0" algn="l">
              <a:lnSpc>
                <a:spcPct val="100000"/>
              </a:lnSpc>
              <a:spcBef>
                <a:spcPts val="0"/>
              </a:spcBef>
              <a:spcAft>
                <a:spcPts val="0"/>
              </a:spcAft>
              <a:buSzPts val="1400"/>
              <a:buNone/>
            </a:pPr>
            <a:br>
              <a:rPr lang="en-US"/>
            </a:br>
            <a:endParaRPr/>
          </a:p>
        </p:txBody>
      </p:sp>
      <p:sp>
        <p:nvSpPr>
          <p:cNvPr id="518" name="Google Shape;518;p60: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61: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526" name="Google Shape;526;p61: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62: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531" name="Google Shape;531;p62: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63: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537" name="Google Shape;537;p63: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64: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543" name="Google Shape;543;p64: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65: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551" name="Google Shape;551;p65: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66: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557" name="Google Shape;557;p66: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67: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565" name="Google Shape;565;p67: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68: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570" name="Google Shape;570;p68: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69: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576" name="Google Shape;576;p69: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70: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584" name="Google Shape;584;p70: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71: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590" name="Google Shape;590;p71: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p72: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596" name="Google Shape;596;p72: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73: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602" name="Google Shape;602;p73: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74: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8" name="Google Shape;608;p74: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609" name="Google Shape;609;p74: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75: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615" name="Google Shape;615;p75: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p76: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621" name="Google Shape;621;p76: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77: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628" name="Google Shape;628;p77: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p78: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633" name="Google Shape;633;p78: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p79: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639" name="Google Shape;639;p79: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80: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645" name="Google Shape;645;p80: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81: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651" name="Google Shape;651;p81: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82: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658" name="Google Shape;658;p82: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83: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665" name="Google Shape;665;p83: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84: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673" name="Google Shape;673;p84: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p85: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9" name="Google Shape;679;p85: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Source: https://www.healthline.com/health/body-scan-meditation#benefits</a:t>
            </a:r>
            <a:endParaRPr/>
          </a:p>
        </p:txBody>
      </p:sp>
      <p:sp>
        <p:nvSpPr>
          <p:cNvPr id="680" name="Google Shape;680;p85: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p86: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688" name="Google Shape;688;p86: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p87: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693" name="Google Shape;693;p87: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p88: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699" name="Google Shape;699;p88: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p89: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705" name="Google Shape;705;p89: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p90: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711" name="Google Shape;711;p90: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p91: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716" name="Google Shape;716;p91: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p92: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722" name="Google Shape;722;p92: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93: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728" name="Google Shape;728;p93: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p94: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734" name="Google Shape;734;p94: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p95: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740" name="Google Shape;740;p95: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p96: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747" name="Google Shape;747;p96: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97: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753" name="Google Shape;753;p97: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p98: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9" name="Google Shape;759;p98: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https://pmc.ncbi.nlm.nih.gov/articles/PMC8272667/</a:t>
            </a:r>
            <a:endParaRPr/>
          </a:p>
        </p:txBody>
      </p:sp>
      <p:sp>
        <p:nvSpPr>
          <p:cNvPr id="760" name="Google Shape;760;p98: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p99: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766" name="Google Shape;766;p99: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p100: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1" name="Google Shape;771;p100: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772" name="Google Shape;772;p100: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p101: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778" name="Google Shape;778;p101: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p102: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5" name="Google Shape;785;p102: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786" name="Google Shape;786;p102: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p103: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3" name="Google Shape;793;p103: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794" name="Google Shape;794;p103: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p104: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2" name="Google Shape;802;p104: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803" name="Google Shape;803;p104: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p105: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811" name="Google Shape;811;p105: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p106: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818" name="Google Shape;818;p106: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p107: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4" name="Google Shape;824;p107: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825" name="Google Shape;825;p107: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p108: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832" name="Google Shape;832;p108: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p109: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838" name="Google Shape;838;p109: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p110: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844" name="Google Shape;844;p110: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p111: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850" name="Google Shape;850;p111: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p112: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5" name="Google Shape;855;p112: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A belief that the world is conspiring against you</a:t>
            </a:r>
            <a:endParaRPr/>
          </a:p>
          <a:p>
            <a:pPr indent="0" lvl="0" marL="0" rtl="0" algn="l">
              <a:lnSpc>
                <a:spcPct val="100000"/>
              </a:lnSpc>
              <a:spcBef>
                <a:spcPts val="0"/>
              </a:spcBef>
              <a:spcAft>
                <a:spcPts val="0"/>
              </a:spcAft>
              <a:buSzPts val="1400"/>
              <a:buNone/>
            </a:pPr>
            <a:r>
              <a:rPr lang="en-US"/>
              <a:t>Constant gathering of “evidence” to prove this belief</a:t>
            </a:r>
            <a:endParaRPr/>
          </a:p>
          <a:p>
            <a:pPr indent="0" lvl="0" marL="0" rtl="0" algn="l">
              <a:lnSpc>
                <a:spcPct val="100000"/>
              </a:lnSpc>
              <a:spcBef>
                <a:spcPts val="0"/>
              </a:spcBef>
              <a:spcAft>
                <a:spcPts val="0"/>
              </a:spcAft>
              <a:buSzPts val="1400"/>
              <a:buNone/>
            </a:pPr>
            <a:r>
              <a:rPr lang="en-US"/>
              <a:t>Difficult to see truth—because it’s always being resisted</a:t>
            </a:r>
            <a:endParaRPr/>
          </a:p>
          <a:p>
            <a:pPr indent="0" lvl="0" marL="0" rtl="0" algn="l">
              <a:lnSpc>
                <a:spcPct val="100000"/>
              </a:lnSpc>
              <a:spcBef>
                <a:spcPts val="0"/>
              </a:spcBef>
              <a:spcAft>
                <a:spcPts val="0"/>
              </a:spcAft>
              <a:buSzPts val="1400"/>
              <a:buNone/>
            </a:pPr>
            <a:r>
              <a:rPr lang="en-US"/>
              <a:t>Common thoughts:</a:t>
            </a:r>
            <a:endParaRPr/>
          </a:p>
          <a:p>
            <a:pPr indent="0" lvl="0" marL="0" rtl="0" algn="l">
              <a:lnSpc>
                <a:spcPct val="100000"/>
              </a:lnSpc>
              <a:spcBef>
                <a:spcPts val="0"/>
              </a:spcBef>
              <a:spcAft>
                <a:spcPts val="0"/>
              </a:spcAft>
              <a:buSzPts val="1400"/>
              <a:buNone/>
            </a:pPr>
            <a:r>
              <a:rPr lang="en-US"/>
              <a:t>“Woe is me”</a:t>
            </a:r>
            <a:endParaRPr/>
          </a:p>
          <a:p>
            <a:pPr indent="0" lvl="0" marL="0" rtl="0" algn="l">
              <a:lnSpc>
                <a:spcPct val="100000"/>
              </a:lnSpc>
              <a:spcBef>
                <a:spcPts val="0"/>
              </a:spcBef>
              <a:spcAft>
                <a:spcPts val="0"/>
              </a:spcAft>
              <a:buSzPts val="1400"/>
              <a:buNone/>
            </a:pPr>
            <a:r>
              <a:rPr lang="en-US"/>
              <a:t>“Nothing ever works out”</a:t>
            </a:r>
            <a:endParaRPr/>
          </a:p>
          <a:p>
            <a:pPr indent="0" lvl="0" marL="0" rtl="0" algn="l">
              <a:lnSpc>
                <a:spcPct val="100000"/>
              </a:lnSpc>
              <a:spcBef>
                <a:spcPts val="0"/>
              </a:spcBef>
              <a:spcAft>
                <a:spcPts val="0"/>
              </a:spcAft>
              <a:buSzPts val="1400"/>
              <a:buNone/>
            </a:pPr>
            <a:r>
              <a:rPr lang="en-US"/>
              <a:t>“It’s not my fault”</a:t>
            </a:r>
            <a:endParaRPr/>
          </a:p>
          <a:p>
            <a:pPr indent="0" lvl="0" marL="0" rtl="0" algn="l">
              <a:lnSpc>
                <a:spcPct val="100000"/>
              </a:lnSpc>
              <a:spcBef>
                <a:spcPts val="0"/>
              </a:spcBef>
              <a:spcAft>
                <a:spcPts val="0"/>
              </a:spcAft>
              <a:buSzPts val="1400"/>
              <a:buNone/>
            </a:pPr>
            <a:r>
              <a:t/>
            </a:r>
            <a:endParaRPr/>
          </a:p>
        </p:txBody>
      </p:sp>
      <p:sp>
        <p:nvSpPr>
          <p:cNvPr id="856" name="Google Shape;856;p112: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p113: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2" name="Google Shape;862;p113: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863" name="Google Shape;863;p113: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p114: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1" name="Google Shape;871;p114: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872" name="Google Shape;872;p114: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p115: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8" name="Google Shape;878;p115: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879" name="Google Shape;879;p115: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p116: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885" name="Google Shape;885;p116: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p117: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2" name="Google Shape;892;p117: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893" name="Google Shape;893;p117: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p118: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0" name="Google Shape;900;p118: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Victim mindset delays healing</a:t>
            </a:r>
            <a:endParaRPr/>
          </a:p>
          <a:p>
            <a:pPr indent="0" lvl="0" marL="0" rtl="0" algn="l">
              <a:lnSpc>
                <a:spcPct val="100000"/>
              </a:lnSpc>
              <a:spcBef>
                <a:spcPts val="0"/>
              </a:spcBef>
              <a:spcAft>
                <a:spcPts val="0"/>
              </a:spcAft>
              <a:buSzPts val="1400"/>
              <a:buNone/>
            </a:pPr>
            <a:r>
              <a:rPr lang="en-US"/>
              <a:t>Healing starts when you stop waiting and start choosing</a:t>
            </a:r>
            <a:endParaRPr/>
          </a:p>
          <a:p>
            <a:pPr indent="0" lvl="0" marL="0" rtl="0" algn="l">
              <a:lnSpc>
                <a:spcPct val="100000"/>
              </a:lnSpc>
              <a:spcBef>
                <a:spcPts val="0"/>
              </a:spcBef>
              <a:spcAft>
                <a:spcPts val="0"/>
              </a:spcAft>
              <a:buSzPts val="1400"/>
              <a:buNone/>
            </a:pPr>
            <a:r>
              <a:rPr lang="en-US"/>
              <a:t>Choose to respond intentionally, not reactively</a:t>
            </a:r>
            <a:endParaRPr/>
          </a:p>
          <a:p>
            <a:pPr indent="0" lvl="0" marL="0" rtl="0" algn="l">
              <a:lnSpc>
                <a:spcPct val="100000"/>
              </a:lnSpc>
              <a:spcBef>
                <a:spcPts val="0"/>
              </a:spcBef>
              <a:spcAft>
                <a:spcPts val="0"/>
              </a:spcAft>
              <a:buSzPts val="1400"/>
              <a:buNone/>
            </a:pPr>
            <a:r>
              <a:rPr lang="en-US"/>
              <a:t>Your life is shaped by your responses, not your circumstances</a:t>
            </a:r>
            <a:endParaRPr/>
          </a:p>
          <a:p>
            <a:pPr indent="0" lvl="0" marL="0" rtl="0" algn="l">
              <a:lnSpc>
                <a:spcPct val="100000"/>
              </a:lnSpc>
              <a:spcBef>
                <a:spcPts val="0"/>
              </a:spcBef>
              <a:spcAft>
                <a:spcPts val="0"/>
              </a:spcAft>
              <a:buSzPts val="1400"/>
              <a:buNone/>
            </a:pPr>
            <a:r>
              <a:t/>
            </a:r>
            <a:endParaRPr/>
          </a:p>
        </p:txBody>
      </p:sp>
      <p:sp>
        <p:nvSpPr>
          <p:cNvPr id="901" name="Google Shape;901;p118: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p119: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8" name="Google Shape;908;p119: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https://pmc.ncbi.nlm.nih.gov/articles/PMC8272667/</a:t>
            </a:r>
            <a:endParaRPr/>
          </a:p>
        </p:txBody>
      </p:sp>
      <p:sp>
        <p:nvSpPr>
          <p:cNvPr id="909" name="Google Shape;909;p119: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p120: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916" name="Google Shape;916;p120: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p121: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2" name="Google Shape;922;p121: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Picture this: Life is the ultimate board game, and each decision is like making a move on the grand chessboard of destiny. The winners are the ones who've read the manual, sharpened their skills, and strategically planned their path. Meanwhile, the puzzled players might be holding the board upside down, wondering why the pieces won't cooperate. So, let's be the savvy players who tune in, gather the intel, and approach life with a winning strategy. It's like being the James Bond of your own story, armed with knowledge and a debonair sense of style. And remember, in this game of life, misinformation is the ultimate villain – so watch out for those cunning plot twists</a:t>
            </a:r>
            <a:endParaRPr/>
          </a:p>
        </p:txBody>
      </p:sp>
      <p:sp>
        <p:nvSpPr>
          <p:cNvPr id="923" name="Google Shape;923;p121: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p122: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9" name="Google Shape;929;p122: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b="1" lang="en-US"/>
              <a:t>Strategy:</a:t>
            </a:r>
            <a:r>
              <a:rPr lang="en-US"/>
              <a:t> Take accountability</a:t>
            </a:r>
            <a:endParaRPr/>
          </a:p>
          <a:p>
            <a:pPr indent="0" lvl="0" marL="0" rtl="0" algn="l">
              <a:lnSpc>
                <a:spcPct val="100000"/>
              </a:lnSpc>
              <a:spcBef>
                <a:spcPts val="0"/>
              </a:spcBef>
              <a:spcAft>
                <a:spcPts val="0"/>
              </a:spcAft>
              <a:buSzPts val="1400"/>
              <a:buNone/>
            </a:pPr>
            <a:r>
              <a:rPr lang="en-US"/>
              <a:t>Your life is shaped by your choices</a:t>
            </a:r>
            <a:endParaRPr/>
          </a:p>
          <a:p>
            <a:pPr indent="0" lvl="0" marL="0" rtl="0" algn="l">
              <a:lnSpc>
                <a:spcPct val="100000"/>
              </a:lnSpc>
              <a:spcBef>
                <a:spcPts val="0"/>
              </a:spcBef>
              <a:spcAft>
                <a:spcPts val="0"/>
              </a:spcAft>
              <a:buSzPts val="1400"/>
              <a:buNone/>
            </a:pPr>
            <a:r>
              <a:rPr lang="en-US"/>
              <a:t>Happiness is created, not accidental</a:t>
            </a:r>
            <a:endParaRPr/>
          </a:p>
          <a:p>
            <a:pPr indent="0" lvl="0" marL="0" rtl="0" algn="l">
              <a:lnSpc>
                <a:spcPct val="100000"/>
              </a:lnSpc>
              <a:spcBef>
                <a:spcPts val="0"/>
              </a:spcBef>
              <a:spcAft>
                <a:spcPts val="0"/>
              </a:spcAft>
              <a:buSzPts val="1400"/>
              <a:buNone/>
            </a:pPr>
            <a:r>
              <a:rPr lang="en-US"/>
              <a:t>Stop blaming, start building</a:t>
            </a:r>
            <a:endParaRPr/>
          </a:p>
          <a:p>
            <a:pPr indent="0" lvl="0" marL="0" rtl="0" algn="l">
              <a:lnSpc>
                <a:spcPct val="100000"/>
              </a:lnSpc>
              <a:spcBef>
                <a:spcPts val="0"/>
              </a:spcBef>
              <a:spcAft>
                <a:spcPts val="0"/>
              </a:spcAft>
              <a:buSzPts val="1400"/>
              <a:buNone/>
            </a:pPr>
            <a:r>
              <a:t/>
            </a:r>
            <a:endParaRPr/>
          </a:p>
        </p:txBody>
      </p:sp>
      <p:sp>
        <p:nvSpPr>
          <p:cNvPr id="930" name="Google Shape;930;p122: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p123: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6" name="Google Shape;936;p123: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Picture this: You're the master detective of your own behavior, hunting down those elusive payoffs. They might be hiding in the shadows, dressed as acceptance, approval, or love. But fear not, because you've got the magnifying glass of self-awareness to expose them!</a:t>
            </a:r>
            <a:endParaRPr/>
          </a:p>
          <a:p>
            <a:pPr indent="0" lvl="0" marL="0" rtl="0" algn="l">
              <a:lnSpc>
                <a:spcPct val="100000"/>
              </a:lnSpc>
              <a:spcBef>
                <a:spcPts val="0"/>
              </a:spcBef>
              <a:spcAft>
                <a:spcPts val="0"/>
              </a:spcAft>
              <a:buSzPts val="1400"/>
              <a:buNone/>
            </a:pPr>
            <a:r>
              <a:rPr lang="en-US"/>
              <a:t>Imagine your behaviors as characters in a thrilling drama. There's the protagonist seeking immediate gratification, tempted by the alluring aroma of a quick payoff. But wait! Is there a subplot of self-punishment or distorted self-importance lurking in the background? The plot thickens! Now, let's sprinkle in a dash of courage. It's time to try something new, my fearless friend! Break out of the routine, put yourself on the line – it's the daring plot twist that leads to character development and personal growth. And here's a cliffhanger for you: Could it be that your behavior is secretly controlled by the fear of rejection, that sneaky antagonist trying to keep things status quo? Don't be fooled – change might seem daunting, but it's the hero's journey toward a brighter future! So, grab your popcorn (or a healthier snack if you're watching those payoffs), sit back, and enjoy the thrilling adventure of unraveling your behavior's hidden motives. It's a blockbuster in the making!</a:t>
            </a:r>
            <a:endParaRPr/>
          </a:p>
          <a:p>
            <a:pPr indent="0" lvl="0" marL="0" rtl="0" algn="l">
              <a:lnSpc>
                <a:spcPct val="100000"/>
              </a:lnSpc>
              <a:spcBef>
                <a:spcPts val="0"/>
              </a:spcBef>
              <a:spcAft>
                <a:spcPts val="0"/>
              </a:spcAft>
              <a:buSzPts val="1400"/>
              <a:buNone/>
            </a:pPr>
            <a:r>
              <a:t/>
            </a:r>
            <a:endParaRPr/>
          </a:p>
        </p:txBody>
      </p:sp>
      <p:sp>
        <p:nvSpPr>
          <p:cNvPr id="937" name="Google Shape;937;p123: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p124: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3" name="Google Shape;943;p124: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Remember, your life is like a DIY project – it might need a bit of fixing, but hey, that's where the magic happens!</a:t>
            </a:r>
            <a:endParaRPr/>
          </a:p>
        </p:txBody>
      </p:sp>
      <p:sp>
        <p:nvSpPr>
          <p:cNvPr id="944" name="Google Shape;944;p124: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p125: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3" name="Google Shape;953;p125: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 Imagine this: the world is like a giant dance floor, and your thoughts are the music. But guess what? People are tired of just hearing the beats – they want to see some epic dance moves! Talk may be cheap, but your actions? That's where the real show begins. Picture this: You're the director of the blockbuster film that is your life. Don't just write a script full of intentions and words; bring in the action heroes! Measure success in results, not just in the awesome lines you wrote. Now, about that pain you're feeling – turn it into your superhero origin story. Use it to swing from one challenge to the next, like the superhero you were born to be. Your dreams? Non-negotiable. Don't put them on the clearance rack – they're VIP, front-row tickets to the life you deserve. Ready for the grand finale? Take that leap, break out of your comfort zone, and let the world witness your spectacular performance. The familiar is cozy, but the unknown? That's where the real adventure begins! Lights, camera, action – your life is the blockbuster hit of the century! </a:t>
            </a:r>
            <a:endParaRPr/>
          </a:p>
        </p:txBody>
      </p:sp>
      <p:sp>
        <p:nvSpPr>
          <p:cNvPr id="954" name="Google Shape;954;p125: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8" name="Shape 958"/>
        <p:cNvGrpSpPr/>
        <p:nvPr/>
      </p:nvGrpSpPr>
      <p:grpSpPr>
        <a:xfrm>
          <a:off x="0" y="0"/>
          <a:ext cx="0" cy="0"/>
          <a:chOff x="0" y="0"/>
          <a:chExt cx="0" cy="0"/>
        </a:xfrm>
      </p:grpSpPr>
      <p:sp>
        <p:nvSpPr>
          <p:cNvPr id="959" name="Google Shape;959;p126: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0" name="Google Shape;960;p126: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In this grand concert of existence, you hold the power to choose the vibes you want to groove to. Those past events? They're like the old tracks on the playlist. You can either let them dictate the beat, or you can hit shuffle, remix the melody, and create a dancefloor of fresh perspectives! Filters are like funky glasses you wear, and sometimes they're a bit smudged. But fear not! You've got the lens cleaner of self-awareness. Wipe away those fixed beliefs, challenge the status quo, and suddenly, the world becomes a dazzling kaleidoscope of possibilities! So, let's dance to the rhythm of change, challenge those filters, and embrace the vibrant remix of your perspective!</a:t>
            </a:r>
            <a:endParaRPr/>
          </a:p>
        </p:txBody>
      </p:sp>
      <p:sp>
        <p:nvSpPr>
          <p:cNvPr id="961" name="Google Shape;961;p126: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p127: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7" name="Google Shape;967;p127: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968" name="Google Shape;968;p127: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 name="Shape 974"/>
        <p:cNvGrpSpPr/>
        <p:nvPr/>
      </p:nvGrpSpPr>
      <p:grpSpPr>
        <a:xfrm>
          <a:off x="0" y="0"/>
          <a:ext cx="0" cy="0"/>
          <a:chOff x="0" y="0"/>
          <a:chExt cx="0" cy="0"/>
        </a:xfrm>
      </p:grpSpPr>
      <p:sp>
        <p:nvSpPr>
          <p:cNvPr id="975" name="Google Shape;975;p128: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6" name="Google Shape;976;p128: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marR="0" rtl="0" algn="l">
              <a:lnSpc>
                <a:spcPct val="100000"/>
              </a:lnSpc>
              <a:spcBef>
                <a:spcPts val="0"/>
              </a:spcBef>
              <a:spcAft>
                <a:spcPts val="0"/>
              </a:spcAft>
              <a:buClr>
                <a:schemeClr val="dk1"/>
              </a:buClr>
              <a:buSzPts val="1200"/>
              <a:buFont typeface="Calibri"/>
              <a:buNone/>
            </a:pPr>
            <a:r>
              <a:rPr lang="en-US"/>
              <a:t>You're not just in control; you're the maestro orchestrating a symphony of healthy relationships. So, declare your relationships open for negotiation whenever you fancy – you're the negotiator-in-chief. Even relationships that have been collecting dust for 30 years can get a fresh coat of paint. Remember, it's not about fear and self-doubt; it's about the power stance, the superhero pose. Take back control, demand the respect and dignity you deserve, and renegotiate your relationships to be the blockbuster hits you want them to be. Because, my friend, you teach people how to treat you – and it's time for the Oscar-winning performance of a lifetime! </a:t>
            </a:r>
            <a:endParaRPr/>
          </a:p>
          <a:p>
            <a:pPr indent="0" lvl="0" marL="0" rtl="0" algn="l">
              <a:lnSpc>
                <a:spcPct val="100000"/>
              </a:lnSpc>
              <a:spcBef>
                <a:spcPts val="0"/>
              </a:spcBef>
              <a:spcAft>
                <a:spcPts val="0"/>
              </a:spcAft>
              <a:buSzPts val="1400"/>
              <a:buNone/>
            </a:pPr>
            <a:r>
              <a:t/>
            </a:r>
            <a:endParaRPr/>
          </a:p>
        </p:txBody>
      </p:sp>
      <p:sp>
        <p:nvSpPr>
          <p:cNvPr id="977" name="Google Shape;977;p128: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p129: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3" name="Google Shape;983;p129: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Let's be real, holding onto grudges is like carrying a bag of rocks. Not only does it mess with your heart and soul, but it's also terrible for your back. I mean, who needs extra back spasms in their life? It's like your body saying, "Hey, maybe it's time to let go of that emotional baggage." But fear not, for forgiveness is your superhero sidekick. It's the spandex-clad liberator here to set you free from the chains of negativity. Rise above the drama, take the moral high ground, and forgive like it's the ultimate power move. It's not about the other person—no cape required for them—it's all about you and your emotional sovereignty. Think of forgiveness as a gift to yourself. You don't need the other person's cooperation; they don't have to be sorry or admit anything. It's like you're handing yourself a beautifully wrapped present labeled "Freedom." And guess what? You deserve it!</a:t>
            </a:r>
            <a:endParaRPr/>
          </a:p>
        </p:txBody>
      </p:sp>
      <p:sp>
        <p:nvSpPr>
          <p:cNvPr id="984" name="Google Shape;984;p129: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p130: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0" name="Google Shape;990;p130: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Wise words! It's like navigating through a buffet without a hunger map – you might end up with a plate full of mixed metaphors and indecision. Life goals are like ordering from a cosmic menu; the more specific you are, the more likely the universe won't serve you a surprise dish of confusion. Being specific is like giving your GPS coordinates to the universe. It's saying, "Hey, I want this, not that," and avoiding detours to the land of "what-ifs." It's like telling the cosmic waiter, "I'll have success with a side of fulfillment, please." So, let's be as specific as ordering your favorite pizza – no pineapple unless that's your thing. Specificity is your compass, guiding you away from the buffet of uncertainty and toward the feast of your goals. And hey, if you don't claim that slice of life, someone else might snag it. Don't let your dreams get pizza'd away! </a:t>
            </a:r>
            <a:endParaRPr/>
          </a:p>
        </p:txBody>
      </p:sp>
      <p:sp>
        <p:nvSpPr>
          <p:cNvPr id="991" name="Google Shape;991;p130:notes"/>
          <p:cNvSpPr txBox="1"/>
          <p:nvPr>
            <p:ph idx="12" type="sldNum"/>
          </p:nvPr>
        </p:nvSpPr>
        <p:spPr>
          <a:xfrm>
            <a:off x="4021294" y="8914407"/>
            <a:ext cx="3076363" cy="470894"/>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p131:notes"/>
          <p:cNvSpPr txBox="1"/>
          <p:nvPr>
            <p:ph idx="1" type="body"/>
          </p:nvPr>
        </p:nvSpPr>
        <p:spPr>
          <a:xfrm>
            <a:off x="709930" y="4516676"/>
            <a:ext cx="5679440" cy="3695462"/>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998" name="Google Shape;998;p131:notes"/>
          <p:cNvSpPr/>
          <p:nvPr>
            <p:ph idx="2" type="sldImg"/>
          </p:nvPr>
        </p:nvSpPr>
        <p:spPr>
          <a:xfrm>
            <a:off x="735013" y="1173163"/>
            <a:ext cx="5629275" cy="31670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3.png"/><Relationship Id="rId4"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5" name="Shape 15"/>
        <p:cNvGrpSpPr/>
        <p:nvPr/>
      </p:nvGrpSpPr>
      <p:grpSpPr>
        <a:xfrm>
          <a:off x="0" y="0"/>
          <a:ext cx="0" cy="0"/>
          <a:chOff x="0" y="0"/>
          <a:chExt cx="0" cy="0"/>
        </a:xfrm>
      </p:grpSpPr>
      <p:pic>
        <p:nvPicPr>
          <p:cNvPr id="16" name="Google Shape;16;p133"/>
          <p:cNvPicPr preferRelativeResize="0"/>
          <p:nvPr/>
        </p:nvPicPr>
        <p:blipFill rotWithShape="1">
          <a:blip r:embed="rId2">
            <a:alphaModFix/>
          </a:blip>
          <a:srcRect b="-1449" l="0" r="0" t="1799"/>
          <a:stretch/>
        </p:blipFill>
        <p:spPr>
          <a:xfrm>
            <a:off x="3244807" y="0"/>
            <a:ext cx="5702387" cy="4646960"/>
          </a:xfrm>
          <a:prstGeom prst="rect">
            <a:avLst/>
          </a:prstGeom>
          <a:noFill/>
          <a:ln>
            <a:noFill/>
          </a:ln>
        </p:spPr>
      </p:pic>
      <p:sp>
        <p:nvSpPr>
          <p:cNvPr id="17" name="Google Shape;17;p133"/>
          <p:cNvSpPr/>
          <p:nvPr/>
        </p:nvSpPr>
        <p:spPr>
          <a:xfrm>
            <a:off x="0" y="4546365"/>
            <a:ext cx="12192000" cy="2311637"/>
          </a:xfrm>
          <a:prstGeom prst="rect">
            <a:avLst/>
          </a:prstGeom>
          <a:solidFill>
            <a:srgbClr val="022847"/>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 name="Google Shape;18;p133"/>
          <p:cNvSpPr txBox="1"/>
          <p:nvPr>
            <p:ph type="ctrTitle"/>
          </p:nvPr>
        </p:nvSpPr>
        <p:spPr>
          <a:xfrm>
            <a:off x="457201" y="4881355"/>
            <a:ext cx="11574851" cy="77766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4800"/>
              <a:buFont typeface="Open Sans"/>
              <a:buNone/>
              <a:defRPr b="1" sz="4800">
                <a:solidFill>
                  <a:schemeClr val="lt1"/>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33"/>
          <p:cNvSpPr txBox="1"/>
          <p:nvPr>
            <p:ph idx="1" type="body"/>
          </p:nvPr>
        </p:nvSpPr>
        <p:spPr>
          <a:xfrm>
            <a:off x="457202" y="6024553"/>
            <a:ext cx="7992532" cy="41011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sz="2000">
                <a:solidFill>
                  <a:schemeClr val="lt1"/>
                </a:solidFill>
                <a:latin typeface="Open Sans"/>
                <a:ea typeface="Open Sans"/>
                <a:cs typeface="Open Sans"/>
                <a:sym typeface="Open Sans"/>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20" name="Google Shape;20;p133"/>
          <p:cNvPicPr preferRelativeResize="0"/>
          <p:nvPr/>
        </p:nvPicPr>
        <p:blipFill rotWithShape="1">
          <a:blip r:embed="rId3">
            <a:alphaModFix/>
          </a:blip>
          <a:srcRect b="0" l="0" r="0" t="0"/>
          <a:stretch/>
        </p:blipFill>
        <p:spPr>
          <a:xfrm>
            <a:off x="9482667" y="5864513"/>
            <a:ext cx="2549384" cy="730194"/>
          </a:xfrm>
          <a:prstGeom prst="rect">
            <a:avLst/>
          </a:prstGeom>
          <a:noFill/>
          <a:ln>
            <a:noFill/>
          </a:ln>
        </p:spPr>
      </p:pic>
      <p:pic>
        <p:nvPicPr>
          <p:cNvPr id="21" name="Google Shape;21;p133"/>
          <p:cNvPicPr preferRelativeResize="0"/>
          <p:nvPr/>
        </p:nvPicPr>
        <p:blipFill rotWithShape="1">
          <a:blip r:embed="rId4">
            <a:alphaModFix/>
          </a:blip>
          <a:srcRect b="0" l="0" r="0" t="0"/>
          <a:stretch/>
        </p:blipFill>
        <p:spPr>
          <a:xfrm>
            <a:off x="7055709" y="5893413"/>
            <a:ext cx="2137153" cy="730194"/>
          </a:xfrm>
          <a:prstGeom prst="rect">
            <a:avLst/>
          </a:prstGeom>
          <a:noFill/>
          <a:ln>
            <a:noFill/>
          </a:ln>
        </p:spPr>
      </p:pic>
      <p:sp>
        <p:nvSpPr>
          <p:cNvPr id="22" name="Google Shape;22;p133"/>
          <p:cNvSpPr txBox="1"/>
          <p:nvPr/>
        </p:nvSpPr>
        <p:spPr>
          <a:xfrm>
            <a:off x="9720649" y="2842054"/>
            <a:ext cx="18473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Break 1">
  <p:cSld name="Chapter Break 1">
    <p:spTree>
      <p:nvGrpSpPr>
        <p:cNvPr id="23" name="Shape 23"/>
        <p:cNvGrpSpPr/>
        <p:nvPr/>
      </p:nvGrpSpPr>
      <p:grpSpPr>
        <a:xfrm>
          <a:off x="0" y="0"/>
          <a:ext cx="0" cy="0"/>
          <a:chOff x="0" y="0"/>
          <a:chExt cx="0" cy="0"/>
        </a:xfrm>
      </p:grpSpPr>
      <p:sp>
        <p:nvSpPr>
          <p:cNvPr id="24" name="Google Shape;24;p134"/>
          <p:cNvSpPr/>
          <p:nvPr/>
        </p:nvSpPr>
        <p:spPr>
          <a:xfrm>
            <a:off x="0" y="1"/>
            <a:ext cx="12192000" cy="6858000"/>
          </a:xfrm>
          <a:prstGeom prst="rect">
            <a:avLst/>
          </a:prstGeom>
          <a:solidFill>
            <a:srgbClr val="022847"/>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 name="Google Shape;25;p134"/>
          <p:cNvSpPr txBox="1"/>
          <p:nvPr>
            <p:ph type="title"/>
          </p:nvPr>
        </p:nvSpPr>
        <p:spPr>
          <a:xfrm>
            <a:off x="838200" y="2766220"/>
            <a:ext cx="10515600"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400"/>
              <a:buFont typeface="Open Sans"/>
              <a:buNone/>
              <a:defRPr b="1">
                <a:solidFill>
                  <a:schemeClr val="lt1"/>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34"/>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1pPr>
            <a:lvl2pPr indent="0" lvl="1"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2pPr>
            <a:lvl3pPr indent="0" lvl="2"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3pPr>
            <a:lvl4pPr indent="0" lvl="3"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4pPr>
            <a:lvl5pPr indent="0" lvl="4"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5pPr>
            <a:lvl6pPr indent="0" lvl="5"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6pPr>
            <a:lvl7pPr indent="0" lvl="6"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7pPr>
            <a:lvl8pPr indent="0" lvl="7"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8pPr>
            <a:lvl9pPr indent="0" lvl="8"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27" name="Google Shape;27;p134"/>
          <p:cNvPicPr preferRelativeResize="0"/>
          <p:nvPr/>
        </p:nvPicPr>
        <p:blipFill rotWithShape="1">
          <a:blip r:embed="rId2">
            <a:alphaModFix/>
          </a:blip>
          <a:srcRect b="0" l="0" r="0" t="0"/>
          <a:stretch/>
        </p:blipFill>
        <p:spPr>
          <a:xfrm>
            <a:off x="219854" y="6258412"/>
            <a:ext cx="1413511" cy="40485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type="obj">
  <p:cSld name="OBJECT">
    <p:spTree>
      <p:nvGrpSpPr>
        <p:cNvPr id="28" name="Shape 28"/>
        <p:cNvGrpSpPr/>
        <p:nvPr/>
      </p:nvGrpSpPr>
      <p:grpSpPr>
        <a:xfrm>
          <a:off x="0" y="0"/>
          <a:ext cx="0" cy="0"/>
          <a:chOff x="0" y="0"/>
          <a:chExt cx="0" cy="0"/>
        </a:xfrm>
      </p:grpSpPr>
      <p:sp>
        <p:nvSpPr>
          <p:cNvPr id="29" name="Google Shape;29;p135"/>
          <p:cNvSpPr/>
          <p:nvPr/>
        </p:nvSpPr>
        <p:spPr>
          <a:xfrm>
            <a:off x="0" y="515849"/>
            <a:ext cx="11353800" cy="922946"/>
          </a:xfrm>
          <a:prstGeom prst="rect">
            <a:avLst/>
          </a:prstGeom>
          <a:solidFill>
            <a:srgbClr val="022847"/>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 name="Google Shape;30;p135"/>
          <p:cNvSpPr txBox="1"/>
          <p:nvPr>
            <p:ph type="title"/>
          </p:nvPr>
        </p:nvSpPr>
        <p:spPr>
          <a:xfrm>
            <a:off x="820753" y="621501"/>
            <a:ext cx="10399875" cy="7116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Open Sans"/>
              <a:buNone/>
              <a:defRPr b="1">
                <a:solidFill>
                  <a:schemeClr val="lt1"/>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35"/>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rgbClr val="B0CF02"/>
              </a:buClr>
              <a:buSzPts val="2800"/>
              <a:buChar char="•"/>
              <a:defRPr>
                <a:latin typeface="Open Sans"/>
                <a:ea typeface="Open Sans"/>
                <a:cs typeface="Open Sans"/>
                <a:sym typeface="Open Sans"/>
              </a:defRPr>
            </a:lvl1pPr>
            <a:lvl2pPr indent="-381000" lvl="1" marL="914400" algn="l">
              <a:lnSpc>
                <a:spcPct val="90000"/>
              </a:lnSpc>
              <a:spcBef>
                <a:spcPts val="500"/>
              </a:spcBef>
              <a:spcAft>
                <a:spcPts val="0"/>
              </a:spcAft>
              <a:buClr>
                <a:srgbClr val="B0CF02"/>
              </a:buClr>
              <a:buSzPts val="2400"/>
              <a:buChar char="•"/>
              <a:defRPr>
                <a:latin typeface="Open Sans"/>
                <a:ea typeface="Open Sans"/>
                <a:cs typeface="Open Sans"/>
                <a:sym typeface="Open Sans"/>
              </a:defRPr>
            </a:lvl2pPr>
            <a:lvl3pPr indent="-355600" lvl="2" marL="1371600" algn="l">
              <a:lnSpc>
                <a:spcPct val="90000"/>
              </a:lnSpc>
              <a:spcBef>
                <a:spcPts val="500"/>
              </a:spcBef>
              <a:spcAft>
                <a:spcPts val="0"/>
              </a:spcAft>
              <a:buClr>
                <a:srgbClr val="B0CF02"/>
              </a:buClr>
              <a:buSzPts val="2000"/>
              <a:buChar char="•"/>
              <a:defRPr>
                <a:latin typeface="Open Sans"/>
                <a:ea typeface="Open Sans"/>
                <a:cs typeface="Open Sans"/>
                <a:sym typeface="Open Sans"/>
              </a:defRPr>
            </a:lvl3pPr>
            <a:lvl4pPr indent="-342900" lvl="3" marL="1828800" algn="l">
              <a:lnSpc>
                <a:spcPct val="90000"/>
              </a:lnSpc>
              <a:spcBef>
                <a:spcPts val="500"/>
              </a:spcBef>
              <a:spcAft>
                <a:spcPts val="0"/>
              </a:spcAft>
              <a:buClr>
                <a:srgbClr val="B0CF02"/>
              </a:buClr>
              <a:buSzPts val="1800"/>
              <a:buChar char="•"/>
              <a:defRPr>
                <a:latin typeface="Open Sans"/>
                <a:ea typeface="Open Sans"/>
                <a:cs typeface="Open Sans"/>
                <a:sym typeface="Open Sans"/>
              </a:defRPr>
            </a:lvl4pPr>
            <a:lvl5pPr indent="-342900" lvl="4" marL="2286000" algn="l">
              <a:lnSpc>
                <a:spcPct val="90000"/>
              </a:lnSpc>
              <a:spcBef>
                <a:spcPts val="500"/>
              </a:spcBef>
              <a:spcAft>
                <a:spcPts val="0"/>
              </a:spcAft>
              <a:buClr>
                <a:srgbClr val="B0CF02"/>
              </a:buClr>
              <a:buSzPts val="1800"/>
              <a:buChar char="•"/>
              <a:defRPr>
                <a:latin typeface="Open Sans"/>
                <a:ea typeface="Open Sans"/>
                <a:cs typeface="Open Sans"/>
                <a:sym typeface="Open Sans"/>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35"/>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1200"/>
              <a:buNone/>
              <a:defRPr b="0" i="0" sz="1200" u="none" cap="none" strike="noStrike">
                <a:solidFill>
                  <a:schemeClr val="dk2"/>
                </a:solidFill>
                <a:latin typeface="Arial"/>
                <a:ea typeface="Arial"/>
                <a:cs typeface="Arial"/>
                <a:sym typeface="Arial"/>
              </a:defRPr>
            </a:lvl1pPr>
            <a:lvl2pPr indent="0" lvl="1" marL="0" algn="r">
              <a:lnSpc>
                <a:spcPct val="100000"/>
              </a:lnSpc>
              <a:spcBef>
                <a:spcPts val="0"/>
              </a:spcBef>
              <a:spcAft>
                <a:spcPts val="0"/>
              </a:spcAft>
              <a:buSzPts val="1200"/>
              <a:buNone/>
              <a:defRPr b="0" i="0" sz="1200" u="none" cap="none" strike="noStrike">
                <a:solidFill>
                  <a:schemeClr val="dk2"/>
                </a:solidFill>
                <a:latin typeface="Arial"/>
                <a:ea typeface="Arial"/>
                <a:cs typeface="Arial"/>
                <a:sym typeface="Arial"/>
              </a:defRPr>
            </a:lvl2pPr>
            <a:lvl3pPr indent="0" lvl="2" marL="0" algn="r">
              <a:lnSpc>
                <a:spcPct val="100000"/>
              </a:lnSpc>
              <a:spcBef>
                <a:spcPts val="0"/>
              </a:spcBef>
              <a:spcAft>
                <a:spcPts val="0"/>
              </a:spcAft>
              <a:buSzPts val="1200"/>
              <a:buNone/>
              <a:defRPr b="0" i="0" sz="1200" u="none" cap="none" strike="noStrike">
                <a:solidFill>
                  <a:schemeClr val="dk2"/>
                </a:solidFill>
                <a:latin typeface="Arial"/>
                <a:ea typeface="Arial"/>
                <a:cs typeface="Arial"/>
                <a:sym typeface="Arial"/>
              </a:defRPr>
            </a:lvl3pPr>
            <a:lvl4pPr indent="0" lvl="3" marL="0" algn="r">
              <a:lnSpc>
                <a:spcPct val="100000"/>
              </a:lnSpc>
              <a:spcBef>
                <a:spcPts val="0"/>
              </a:spcBef>
              <a:spcAft>
                <a:spcPts val="0"/>
              </a:spcAft>
              <a:buSzPts val="1200"/>
              <a:buNone/>
              <a:defRPr b="0" i="0" sz="1200" u="none" cap="none" strike="noStrike">
                <a:solidFill>
                  <a:schemeClr val="dk2"/>
                </a:solidFill>
                <a:latin typeface="Arial"/>
                <a:ea typeface="Arial"/>
                <a:cs typeface="Arial"/>
                <a:sym typeface="Arial"/>
              </a:defRPr>
            </a:lvl4pPr>
            <a:lvl5pPr indent="0" lvl="4" marL="0" algn="r">
              <a:lnSpc>
                <a:spcPct val="100000"/>
              </a:lnSpc>
              <a:spcBef>
                <a:spcPts val="0"/>
              </a:spcBef>
              <a:spcAft>
                <a:spcPts val="0"/>
              </a:spcAft>
              <a:buSzPts val="1200"/>
              <a:buNone/>
              <a:defRPr b="0" i="0" sz="1200" u="none" cap="none" strike="noStrike">
                <a:solidFill>
                  <a:schemeClr val="dk2"/>
                </a:solidFill>
                <a:latin typeface="Arial"/>
                <a:ea typeface="Arial"/>
                <a:cs typeface="Arial"/>
                <a:sym typeface="Arial"/>
              </a:defRPr>
            </a:lvl5pPr>
            <a:lvl6pPr indent="0" lvl="5" marL="0" algn="r">
              <a:lnSpc>
                <a:spcPct val="100000"/>
              </a:lnSpc>
              <a:spcBef>
                <a:spcPts val="0"/>
              </a:spcBef>
              <a:spcAft>
                <a:spcPts val="0"/>
              </a:spcAft>
              <a:buSzPts val="1200"/>
              <a:buNone/>
              <a:defRPr b="0" i="0" sz="1200" u="none" cap="none" strike="noStrike">
                <a:solidFill>
                  <a:schemeClr val="dk2"/>
                </a:solidFill>
                <a:latin typeface="Arial"/>
                <a:ea typeface="Arial"/>
                <a:cs typeface="Arial"/>
                <a:sym typeface="Arial"/>
              </a:defRPr>
            </a:lvl6pPr>
            <a:lvl7pPr indent="0" lvl="6" marL="0" algn="r">
              <a:lnSpc>
                <a:spcPct val="100000"/>
              </a:lnSpc>
              <a:spcBef>
                <a:spcPts val="0"/>
              </a:spcBef>
              <a:spcAft>
                <a:spcPts val="0"/>
              </a:spcAft>
              <a:buSzPts val="1200"/>
              <a:buNone/>
              <a:defRPr b="0" i="0" sz="1200" u="none" cap="none" strike="noStrike">
                <a:solidFill>
                  <a:schemeClr val="dk2"/>
                </a:solidFill>
                <a:latin typeface="Arial"/>
                <a:ea typeface="Arial"/>
                <a:cs typeface="Arial"/>
                <a:sym typeface="Arial"/>
              </a:defRPr>
            </a:lvl7pPr>
            <a:lvl8pPr indent="0" lvl="7" marL="0" algn="r">
              <a:lnSpc>
                <a:spcPct val="100000"/>
              </a:lnSpc>
              <a:spcBef>
                <a:spcPts val="0"/>
              </a:spcBef>
              <a:spcAft>
                <a:spcPts val="0"/>
              </a:spcAft>
              <a:buSzPts val="1200"/>
              <a:buNone/>
              <a:defRPr b="0" i="0" sz="1200" u="none" cap="none" strike="noStrike">
                <a:solidFill>
                  <a:schemeClr val="dk2"/>
                </a:solidFill>
                <a:latin typeface="Arial"/>
                <a:ea typeface="Arial"/>
                <a:cs typeface="Arial"/>
                <a:sym typeface="Arial"/>
              </a:defRPr>
            </a:lvl8pPr>
            <a:lvl9pPr indent="0" lvl="8" marL="0" algn="r">
              <a:lnSpc>
                <a:spcPct val="100000"/>
              </a:lnSpc>
              <a:spcBef>
                <a:spcPts val="0"/>
              </a:spcBef>
              <a:spcAft>
                <a:spcPts val="0"/>
              </a:spcAft>
              <a:buSzPts val="1200"/>
              <a:buNone/>
              <a:defRPr b="0" i="0" sz="12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33" name="Google Shape;33;p135"/>
          <p:cNvPicPr preferRelativeResize="0"/>
          <p:nvPr/>
        </p:nvPicPr>
        <p:blipFill rotWithShape="1">
          <a:blip r:embed="rId2">
            <a:alphaModFix/>
          </a:blip>
          <a:srcRect b="0" l="0" r="0" t="0"/>
          <a:stretch/>
        </p:blipFill>
        <p:spPr>
          <a:xfrm>
            <a:off x="219853" y="6267169"/>
            <a:ext cx="1382939" cy="39610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Break 2">
  <p:cSld name="Chapter Break 2">
    <p:spTree>
      <p:nvGrpSpPr>
        <p:cNvPr id="34" name="Shape 34"/>
        <p:cNvGrpSpPr/>
        <p:nvPr/>
      </p:nvGrpSpPr>
      <p:grpSpPr>
        <a:xfrm>
          <a:off x="0" y="0"/>
          <a:ext cx="0" cy="0"/>
          <a:chOff x="0" y="0"/>
          <a:chExt cx="0" cy="0"/>
        </a:xfrm>
      </p:grpSpPr>
      <p:sp>
        <p:nvSpPr>
          <p:cNvPr id="35" name="Google Shape;35;p136"/>
          <p:cNvSpPr/>
          <p:nvPr/>
        </p:nvSpPr>
        <p:spPr>
          <a:xfrm>
            <a:off x="0" y="1"/>
            <a:ext cx="12192000" cy="6858000"/>
          </a:xfrm>
          <a:prstGeom prst="rect">
            <a:avLst/>
          </a:prstGeom>
          <a:solidFill>
            <a:srgbClr val="00578F"/>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6" name="Google Shape;36;p136"/>
          <p:cNvSpPr txBox="1"/>
          <p:nvPr>
            <p:ph type="title"/>
          </p:nvPr>
        </p:nvSpPr>
        <p:spPr>
          <a:xfrm>
            <a:off x="838200" y="2766220"/>
            <a:ext cx="10515600"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400"/>
              <a:buFont typeface="Open Sans"/>
              <a:buNone/>
              <a:defRPr b="1">
                <a:solidFill>
                  <a:schemeClr val="lt1"/>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136"/>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1pPr>
            <a:lvl2pPr indent="0" lvl="1"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2pPr>
            <a:lvl3pPr indent="0" lvl="2"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3pPr>
            <a:lvl4pPr indent="0" lvl="3"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4pPr>
            <a:lvl5pPr indent="0" lvl="4"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5pPr>
            <a:lvl6pPr indent="0" lvl="5"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6pPr>
            <a:lvl7pPr indent="0" lvl="6"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7pPr>
            <a:lvl8pPr indent="0" lvl="7"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8pPr>
            <a:lvl9pPr indent="0" lvl="8"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38" name="Google Shape;38;p136"/>
          <p:cNvPicPr preferRelativeResize="0"/>
          <p:nvPr/>
        </p:nvPicPr>
        <p:blipFill rotWithShape="1">
          <a:blip r:embed="rId2">
            <a:alphaModFix/>
          </a:blip>
          <a:srcRect b="0" l="0" r="0" t="0"/>
          <a:stretch/>
        </p:blipFill>
        <p:spPr>
          <a:xfrm>
            <a:off x="219854" y="6258412"/>
            <a:ext cx="1413511" cy="40485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Chart">
  <p:cSld name="Text &amp; Chart">
    <p:spTree>
      <p:nvGrpSpPr>
        <p:cNvPr id="39" name="Shape 39"/>
        <p:cNvGrpSpPr/>
        <p:nvPr/>
      </p:nvGrpSpPr>
      <p:grpSpPr>
        <a:xfrm>
          <a:off x="0" y="0"/>
          <a:ext cx="0" cy="0"/>
          <a:chOff x="0" y="0"/>
          <a:chExt cx="0" cy="0"/>
        </a:xfrm>
      </p:grpSpPr>
      <p:sp>
        <p:nvSpPr>
          <p:cNvPr id="40" name="Google Shape;40;p137"/>
          <p:cNvSpPr/>
          <p:nvPr/>
        </p:nvSpPr>
        <p:spPr>
          <a:xfrm>
            <a:off x="7794477" y="2"/>
            <a:ext cx="4397523" cy="6857999"/>
          </a:xfrm>
          <a:prstGeom prst="rect">
            <a:avLst/>
          </a:prstGeom>
          <a:solidFill>
            <a:srgbClr val="02284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 name="Google Shape;41;p137"/>
          <p:cNvSpPr/>
          <p:nvPr/>
        </p:nvSpPr>
        <p:spPr>
          <a:xfrm>
            <a:off x="0" y="515849"/>
            <a:ext cx="7315200" cy="922946"/>
          </a:xfrm>
          <a:prstGeom prst="rect">
            <a:avLst/>
          </a:prstGeom>
          <a:solidFill>
            <a:srgbClr val="022847"/>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2" name="Google Shape;42;p137"/>
          <p:cNvSpPr txBox="1"/>
          <p:nvPr>
            <p:ph type="title"/>
          </p:nvPr>
        </p:nvSpPr>
        <p:spPr>
          <a:xfrm>
            <a:off x="479279" y="621501"/>
            <a:ext cx="6699189" cy="7116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Open Sans"/>
              <a:buNone/>
              <a:defRPr b="1" sz="3600">
                <a:solidFill>
                  <a:schemeClr val="lt1"/>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37"/>
          <p:cNvSpPr/>
          <p:nvPr>
            <p:ph idx="2" type="chart"/>
          </p:nvPr>
        </p:nvSpPr>
        <p:spPr>
          <a:xfrm>
            <a:off x="8108893" y="1825627"/>
            <a:ext cx="3768695" cy="376869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4" name="Google Shape;44;p137"/>
          <p:cNvSpPr txBox="1"/>
          <p:nvPr>
            <p:ph idx="1" type="body"/>
          </p:nvPr>
        </p:nvSpPr>
        <p:spPr>
          <a:xfrm>
            <a:off x="479277" y="1825626"/>
            <a:ext cx="6835923" cy="4164977"/>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rgbClr val="B0CF02"/>
              </a:buClr>
              <a:buSzPts val="2400"/>
              <a:buChar char="•"/>
              <a:defRPr sz="2400">
                <a:latin typeface="Open Sans"/>
                <a:ea typeface="Open Sans"/>
                <a:cs typeface="Open Sans"/>
                <a:sym typeface="Open Sans"/>
              </a:defRPr>
            </a:lvl1pPr>
            <a:lvl2pPr indent="-355600" lvl="1" marL="914400" algn="l">
              <a:lnSpc>
                <a:spcPct val="90000"/>
              </a:lnSpc>
              <a:spcBef>
                <a:spcPts val="500"/>
              </a:spcBef>
              <a:spcAft>
                <a:spcPts val="0"/>
              </a:spcAft>
              <a:buClr>
                <a:srgbClr val="B0CF02"/>
              </a:buClr>
              <a:buSzPts val="2000"/>
              <a:buChar char="•"/>
              <a:defRPr sz="2000">
                <a:latin typeface="Open Sans"/>
                <a:ea typeface="Open Sans"/>
                <a:cs typeface="Open Sans"/>
                <a:sym typeface="Open Sans"/>
              </a:defRPr>
            </a:lvl2pPr>
            <a:lvl3pPr indent="-342900" lvl="2" marL="1371600" algn="l">
              <a:lnSpc>
                <a:spcPct val="90000"/>
              </a:lnSpc>
              <a:spcBef>
                <a:spcPts val="500"/>
              </a:spcBef>
              <a:spcAft>
                <a:spcPts val="0"/>
              </a:spcAft>
              <a:buClr>
                <a:srgbClr val="B0CF02"/>
              </a:buClr>
              <a:buSzPts val="1800"/>
              <a:buChar char="•"/>
              <a:defRPr sz="1800">
                <a:latin typeface="Open Sans"/>
                <a:ea typeface="Open Sans"/>
                <a:cs typeface="Open Sans"/>
                <a:sym typeface="Open Sans"/>
              </a:defRPr>
            </a:lvl3pPr>
            <a:lvl4pPr indent="-330200" lvl="3" marL="1828800" algn="l">
              <a:lnSpc>
                <a:spcPct val="90000"/>
              </a:lnSpc>
              <a:spcBef>
                <a:spcPts val="500"/>
              </a:spcBef>
              <a:spcAft>
                <a:spcPts val="0"/>
              </a:spcAft>
              <a:buClr>
                <a:srgbClr val="B0CF02"/>
              </a:buClr>
              <a:buSzPts val="1600"/>
              <a:buChar char="•"/>
              <a:defRPr sz="1600">
                <a:latin typeface="Open Sans"/>
                <a:ea typeface="Open Sans"/>
                <a:cs typeface="Open Sans"/>
                <a:sym typeface="Open Sans"/>
              </a:defRPr>
            </a:lvl4pPr>
            <a:lvl5pPr indent="-330200" lvl="4" marL="2286000" algn="l">
              <a:lnSpc>
                <a:spcPct val="90000"/>
              </a:lnSpc>
              <a:spcBef>
                <a:spcPts val="500"/>
              </a:spcBef>
              <a:spcAft>
                <a:spcPts val="0"/>
              </a:spcAft>
              <a:buClr>
                <a:srgbClr val="B0CF02"/>
              </a:buClr>
              <a:buSzPts val="1600"/>
              <a:buChar char="•"/>
              <a:defRPr sz="1600">
                <a:latin typeface="Open Sans"/>
                <a:ea typeface="Open Sans"/>
                <a:cs typeface="Open Sans"/>
                <a:sym typeface="Open Sans"/>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137"/>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1pPr>
            <a:lvl2pPr indent="0" lvl="1"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2pPr>
            <a:lvl3pPr indent="0" lvl="2"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3pPr>
            <a:lvl4pPr indent="0" lvl="3"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4pPr>
            <a:lvl5pPr indent="0" lvl="4"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5pPr>
            <a:lvl6pPr indent="0" lvl="5"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6pPr>
            <a:lvl7pPr indent="0" lvl="6"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7pPr>
            <a:lvl8pPr indent="0" lvl="7"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8pPr>
            <a:lvl9pPr indent="0" lvl="8"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46" name="Google Shape;46;p137"/>
          <p:cNvPicPr preferRelativeResize="0"/>
          <p:nvPr/>
        </p:nvPicPr>
        <p:blipFill rotWithShape="1">
          <a:blip r:embed="rId2">
            <a:alphaModFix/>
          </a:blip>
          <a:srcRect b="0" l="0" r="0" t="0"/>
          <a:stretch/>
        </p:blipFill>
        <p:spPr>
          <a:xfrm>
            <a:off x="219853" y="6267169"/>
            <a:ext cx="1382939" cy="39610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image">
  <p:cSld name="Text &amp; image">
    <p:spTree>
      <p:nvGrpSpPr>
        <p:cNvPr id="47" name="Shape 47"/>
        <p:cNvGrpSpPr/>
        <p:nvPr/>
      </p:nvGrpSpPr>
      <p:grpSpPr>
        <a:xfrm>
          <a:off x="0" y="0"/>
          <a:ext cx="0" cy="0"/>
          <a:chOff x="0" y="0"/>
          <a:chExt cx="0" cy="0"/>
        </a:xfrm>
      </p:grpSpPr>
      <p:sp>
        <p:nvSpPr>
          <p:cNvPr id="48" name="Google Shape;48;p138"/>
          <p:cNvSpPr/>
          <p:nvPr/>
        </p:nvSpPr>
        <p:spPr>
          <a:xfrm>
            <a:off x="0" y="515849"/>
            <a:ext cx="7315200" cy="922946"/>
          </a:xfrm>
          <a:prstGeom prst="rect">
            <a:avLst/>
          </a:prstGeom>
          <a:solidFill>
            <a:srgbClr val="022847"/>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9" name="Google Shape;49;p138"/>
          <p:cNvSpPr txBox="1"/>
          <p:nvPr>
            <p:ph type="title"/>
          </p:nvPr>
        </p:nvSpPr>
        <p:spPr>
          <a:xfrm>
            <a:off x="479279" y="621501"/>
            <a:ext cx="6699189" cy="7116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Open Sans"/>
              <a:buNone/>
              <a:defRPr b="1" sz="3600">
                <a:solidFill>
                  <a:schemeClr val="lt1"/>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138"/>
          <p:cNvSpPr txBox="1"/>
          <p:nvPr>
            <p:ph idx="1" type="body"/>
          </p:nvPr>
        </p:nvSpPr>
        <p:spPr>
          <a:xfrm>
            <a:off x="479277" y="1825626"/>
            <a:ext cx="6835923" cy="4164977"/>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rgbClr val="B0CF02"/>
              </a:buClr>
              <a:buSzPts val="2400"/>
              <a:buChar char="•"/>
              <a:defRPr sz="2400">
                <a:latin typeface="Open Sans"/>
                <a:ea typeface="Open Sans"/>
                <a:cs typeface="Open Sans"/>
                <a:sym typeface="Open Sans"/>
              </a:defRPr>
            </a:lvl1pPr>
            <a:lvl2pPr indent="-355600" lvl="1" marL="914400" algn="l">
              <a:lnSpc>
                <a:spcPct val="90000"/>
              </a:lnSpc>
              <a:spcBef>
                <a:spcPts val="500"/>
              </a:spcBef>
              <a:spcAft>
                <a:spcPts val="0"/>
              </a:spcAft>
              <a:buClr>
                <a:srgbClr val="B0CF02"/>
              </a:buClr>
              <a:buSzPts val="2000"/>
              <a:buChar char="•"/>
              <a:defRPr sz="2000">
                <a:latin typeface="Open Sans"/>
                <a:ea typeface="Open Sans"/>
                <a:cs typeface="Open Sans"/>
                <a:sym typeface="Open Sans"/>
              </a:defRPr>
            </a:lvl2pPr>
            <a:lvl3pPr indent="-342900" lvl="2" marL="1371600" algn="l">
              <a:lnSpc>
                <a:spcPct val="90000"/>
              </a:lnSpc>
              <a:spcBef>
                <a:spcPts val="500"/>
              </a:spcBef>
              <a:spcAft>
                <a:spcPts val="0"/>
              </a:spcAft>
              <a:buClr>
                <a:srgbClr val="B0CF02"/>
              </a:buClr>
              <a:buSzPts val="1800"/>
              <a:buChar char="•"/>
              <a:defRPr sz="1800">
                <a:latin typeface="Open Sans"/>
                <a:ea typeface="Open Sans"/>
                <a:cs typeface="Open Sans"/>
                <a:sym typeface="Open Sans"/>
              </a:defRPr>
            </a:lvl3pPr>
            <a:lvl4pPr indent="-330200" lvl="3" marL="1828800" algn="l">
              <a:lnSpc>
                <a:spcPct val="90000"/>
              </a:lnSpc>
              <a:spcBef>
                <a:spcPts val="500"/>
              </a:spcBef>
              <a:spcAft>
                <a:spcPts val="0"/>
              </a:spcAft>
              <a:buClr>
                <a:srgbClr val="B0CF02"/>
              </a:buClr>
              <a:buSzPts val="1600"/>
              <a:buChar char="•"/>
              <a:defRPr sz="1600">
                <a:latin typeface="Open Sans"/>
                <a:ea typeface="Open Sans"/>
                <a:cs typeface="Open Sans"/>
                <a:sym typeface="Open Sans"/>
              </a:defRPr>
            </a:lvl4pPr>
            <a:lvl5pPr indent="-330200" lvl="4" marL="2286000" algn="l">
              <a:lnSpc>
                <a:spcPct val="90000"/>
              </a:lnSpc>
              <a:spcBef>
                <a:spcPts val="500"/>
              </a:spcBef>
              <a:spcAft>
                <a:spcPts val="0"/>
              </a:spcAft>
              <a:buClr>
                <a:srgbClr val="B0CF02"/>
              </a:buClr>
              <a:buSzPts val="1600"/>
              <a:buChar char="•"/>
              <a:defRPr sz="1600">
                <a:latin typeface="Open Sans"/>
                <a:ea typeface="Open Sans"/>
                <a:cs typeface="Open Sans"/>
                <a:sym typeface="Open Sans"/>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138"/>
          <p:cNvSpPr/>
          <p:nvPr>
            <p:ph idx="2" type="pic"/>
          </p:nvPr>
        </p:nvSpPr>
        <p:spPr>
          <a:xfrm>
            <a:off x="8075613" y="0"/>
            <a:ext cx="4116387" cy="6858000"/>
          </a:xfrm>
          <a:prstGeom prst="rect">
            <a:avLst/>
          </a:prstGeom>
          <a:noFill/>
          <a:ln>
            <a:noFill/>
          </a:ln>
        </p:spPr>
      </p:sp>
      <p:sp>
        <p:nvSpPr>
          <p:cNvPr id="52" name="Google Shape;52;p138"/>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1200"/>
              <a:buNone/>
              <a:defRPr b="0" i="0" sz="1200" u="none" cap="none" strike="noStrike">
                <a:solidFill>
                  <a:schemeClr val="dk2"/>
                </a:solidFill>
                <a:latin typeface="Arial"/>
                <a:ea typeface="Arial"/>
                <a:cs typeface="Arial"/>
                <a:sym typeface="Arial"/>
              </a:defRPr>
            </a:lvl1pPr>
            <a:lvl2pPr indent="0" lvl="1" marL="0" algn="r">
              <a:lnSpc>
                <a:spcPct val="100000"/>
              </a:lnSpc>
              <a:spcBef>
                <a:spcPts val="0"/>
              </a:spcBef>
              <a:spcAft>
                <a:spcPts val="0"/>
              </a:spcAft>
              <a:buSzPts val="1200"/>
              <a:buNone/>
              <a:defRPr b="0" i="0" sz="1200" u="none" cap="none" strike="noStrike">
                <a:solidFill>
                  <a:schemeClr val="dk2"/>
                </a:solidFill>
                <a:latin typeface="Arial"/>
                <a:ea typeface="Arial"/>
                <a:cs typeface="Arial"/>
                <a:sym typeface="Arial"/>
              </a:defRPr>
            </a:lvl2pPr>
            <a:lvl3pPr indent="0" lvl="2" marL="0" algn="r">
              <a:lnSpc>
                <a:spcPct val="100000"/>
              </a:lnSpc>
              <a:spcBef>
                <a:spcPts val="0"/>
              </a:spcBef>
              <a:spcAft>
                <a:spcPts val="0"/>
              </a:spcAft>
              <a:buSzPts val="1200"/>
              <a:buNone/>
              <a:defRPr b="0" i="0" sz="1200" u="none" cap="none" strike="noStrike">
                <a:solidFill>
                  <a:schemeClr val="dk2"/>
                </a:solidFill>
                <a:latin typeface="Arial"/>
                <a:ea typeface="Arial"/>
                <a:cs typeface="Arial"/>
                <a:sym typeface="Arial"/>
              </a:defRPr>
            </a:lvl3pPr>
            <a:lvl4pPr indent="0" lvl="3" marL="0" algn="r">
              <a:lnSpc>
                <a:spcPct val="100000"/>
              </a:lnSpc>
              <a:spcBef>
                <a:spcPts val="0"/>
              </a:spcBef>
              <a:spcAft>
                <a:spcPts val="0"/>
              </a:spcAft>
              <a:buSzPts val="1200"/>
              <a:buNone/>
              <a:defRPr b="0" i="0" sz="1200" u="none" cap="none" strike="noStrike">
                <a:solidFill>
                  <a:schemeClr val="dk2"/>
                </a:solidFill>
                <a:latin typeface="Arial"/>
                <a:ea typeface="Arial"/>
                <a:cs typeface="Arial"/>
                <a:sym typeface="Arial"/>
              </a:defRPr>
            </a:lvl4pPr>
            <a:lvl5pPr indent="0" lvl="4" marL="0" algn="r">
              <a:lnSpc>
                <a:spcPct val="100000"/>
              </a:lnSpc>
              <a:spcBef>
                <a:spcPts val="0"/>
              </a:spcBef>
              <a:spcAft>
                <a:spcPts val="0"/>
              </a:spcAft>
              <a:buSzPts val="1200"/>
              <a:buNone/>
              <a:defRPr b="0" i="0" sz="1200" u="none" cap="none" strike="noStrike">
                <a:solidFill>
                  <a:schemeClr val="dk2"/>
                </a:solidFill>
                <a:latin typeface="Arial"/>
                <a:ea typeface="Arial"/>
                <a:cs typeface="Arial"/>
                <a:sym typeface="Arial"/>
              </a:defRPr>
            </a:lvl5pPr>
            <a:lvl6pPr indent="0" lvl="5" marL="0" algn="r">
              <a:lnSpc>
                <a:spcPct val="100000"/>
              </a:lnSpc>
              <a:spcBef>
                <a:spcPts val="0"/>
              </a:spcBef>
              <a:spcAft>
                <a:spcPts val="0"/>
              </a:spcAft>
              <a:buSzPts val="1200"/>
              <a:buNone/>
              <a:defRPr b="0" i="0" sz="1200" u="none" cap="none" strike="noStrike">
                <a:solidFill>
                  <a:schemeClr val="dk2"/>
                </a:solidFill>
                <a:latin typeface="Arial"/>
                <a:ea typeface="Arial"/>
                <a:cs typeface="Arial"/>
                <a:sym typeface="Arial"/>
              </a:defRPr>
            </a:lvl6pPr>
            <a:lvl7pPr indent="0" lvl="6" marL="0" algn="r">
              <a:lnSpc>
                <a:spcPct val="100000"/>
              </a:lnSpc>
              <a:spcBef>
                <a:spcPts val="0"/>
              </a:spcBef>
              <a:spcAft>
                <a:spcPts val="0"/>
              </a:spcAft>
              <a:buSzPts val="1200"/>
              <a:buNone/>
              <a:defRPr b="0" i="0" sz="1200" u="none" cap="none" strike="noStrike">
                <a:solidFill>
                  <a:schemeClr val="dk2"/>
                </a:solidFill>
                <a:latin typeface="Arial"/>
                <a:ea typeface="Arial"/>
                <a:cs typeface="Arial"/>
                <a:sym typeface="Arial"/>
              </a:defRPr>
            </a:lvl7pPr>
            <a:lvl8pPr indent="0" lvl="7" marL="0" algn="r">
              <a:lnSpc>
                <a:spcPct val="100000"/>
              </a:lnSpc>
              <a:spcBef>
                <a:spcPts val="0"/>
              </a:spcBef>
              <a:spcAft>
                <a:spcPts val="0"/>
              </a:spcAft>
              <a:buSzPts val="1200"/>
              <a:buNone/>
              <a:defRPr b="0" i="0" sz="1200" u="none" cap="none" strike="noStrike">
                <a:solidFill>
                  <a:schemeClr val="dk2"/>
                </a:solidFill>
                <a:latin typeface="Arial"/>
                <a:ea typeface="Arial"/>
                <a:cs typeface="Arial"/>
                <a:sym typeface="Arial"/>
              </a:defRPr>
            </a:lvl8pPr>
            <a:lvl9pPr indent="0" lvl="8" marL="0" algn="r">
              <a:lnSpc>
                <a:spcPct val="100000"/>
              </a:lnSpc>
              <a:spcBef>
                <a:spcPts val="0"/>
              </a:spcBef>
              <a:spcAft>
                <a:spcPts val="0"/>
              </a:spcAft>
              <a:buSzPts val="1200"/>
              <a:buNone/>
              <a:defRPr b="0" i="0" sz="12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53" name="Google Shape;53;p138"/>
          <p:cNvPicPr preferRelativeResize="0"/>
          <p:nvPr/>
        </p:nvPicPr>
        <p:blipFill rotWithShape="1">
          <a:blip r:embed="rId2">
            <a:alphaModFix/>
          </a:blip>
          <a:srcRect b="0" l="0" r="0" t="0"/>
          <a:stretch/>
        </p:blipFill>
        <p:spPr>
          <a:xfrm>
            <a:off x="219853" y="6267169"/>
            <a:ext cx="1382939" cy="396101"/>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Break 3">
  <p:cSld name="Chapter Break 3">
    <p:spTree>
      <p:nvGrpSpPr>
        <p:cNvPr id="54" name="Shape 54"/>
        <p:cNvGrpSpPr/>
        <p:nvPr/>
      </p:nvGrpSpPr>
      <p:grpSpPr>
        <a:xfrm>
          <a:off x="0" y="0"/>
          <a:ext cx="0" cy="0"/>
          <a:chOff x="0" y="0"/>
          <a:chExt cx="0" cy="0"/>
        </a:xfrm>
      </p:grpSpPr>
      <p:sp>
        <p:nvSpPr>
          <p:cNvPr id="55" name="Google Shape;55;p139"/>
          <p:cNvSpPr/>
          <p:nvPr/>
        </p:nvSpPr>
        <p:spPr>
          <a:xfrm>
            <a:off x="0" y="1"/>
            <a:ext cx="12192000" cy="6858000"/>
          </a:xfrm>
          <a:prstGeom prst="rect">
            <a:avLst/>
          </a:prstGeom>
          <a:solidFill>
            <a:srgbClr val="6AADD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6" name="Google Shape;56;p139"/>
          <p:cNvSpPr txBox="1"/>
          <p:nvPr>
            <p:ph type="title"/>
          </p:nvPr>
        </p:nvSpPr>
        <p:spPr>
          <a:xfrm>
            <a:off x="838200" y="2766220"/>
            <a:ext cx="10515600"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400"/>
              <a:buFont typeface="Open Sans"/>
              <a:buNone/>
              <a:defRPr b="1">
                <a:solidFill>
                  <a:schemeClr val="dk1"/>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39"/>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1200"/>
              <a:buNone/>
              <a:defRPr b="0" i="0" sz="1200" u="none" cap="none" strike="noStrike">
                <a:solidFill>
                  <a:schemeClr val="dk1"/>
                </a:solidFill>
                <a:latin typeface="Arial"/>
                <a:ea typeface="Arial"/>
                <a:cs typeface="Arial"/>
                <a:sym typeface="Arial"/>
              </a:defRPr>
            </a:lvl1pPr>
            <a:lvl2pPr indent="0" lvl="1" marL="0" algn="r">
              <a:lnSpc>
                <a:spcPct val="100000"/>
              </a:lnSpc>
              <a:spcBef>
                <a:spcPts val="0"/>
              </a:spcBef>
              <a:spcAft>
                <a:spcPts val="0"/>
              </a:spcAft>
              <a:buSzPts val="1200"/>
              <a:buNone/>
              <a:defRPr b="0" i="0" sz="1200" u="none" cap="none" strike="noStrike">
                <a:solidFill>
                  <a:schemeClr val="dk1"/>
                </a:solidFill>
                <a:latin typeface="Arial"/>
                <a:ea typeface="Arial"/>
                <a:cs typeface="Arial"/>
                <a:sym typeface="Arial"/>
              </a:defRPr>
            </a:lvl2pPr>
            <a:lvl3pPr indent="0" lvl="2" marL="0" algn="r">
              <a:lnSpc>
                <a:spcPct val="100000"/>
              </a:lnSpc>
              <a:spcBef>
                <a:spcPts val="0"/>
              </a:spcBef>
              <a:spcAft>
                <a:spcPts val="0"/>
              </a:spcAft>
              <a:buSzPts val="1200"/>
              <a:buNone/>
              <a:defRPr b="0" i="0" sz="1200" u="none" cap="none" strike="noStrike">
                <a:solidFill>
                  <a:schemeClr val="dk1"/>
                </a:solidFill>
                <a:latin typeface="Arial"/>
                <a:ea typeface="Arial"/>
                <a:cs typeface="Arial"/>
                <a:sym typeface="Arial"/>
              </a:defRPr>
            </a:lvl3pPr>
            <a:lvl4pPr indent="0" lvl="3" marL="0" algn="r">
              <a:lnSpc>
                <a:spcPct val="100000"/>
              </a:lnSpc>
              <a:spcBef>
                <a:spcPts val="0"/>
              </a:spcBef>
              <a:spcAft>
                <a:spcPts val="0"/>
              </a:spcAft>
              <a:buSzPts val="1200"/>
              <a:buNone/>
              <a:defRPr b="0" i="0" sz="1200" u="none" cap="none" strike="noStrike">
                <a:solidFill>
                  <a:schemeClr val="dk1"/>
                </a:solidFill>
                <a:latin typeface="Arial"/>
                <a:ea typeface="Arial"/>
                <a:cs typeface="Arial"/>
                <a:sym typeface="Arial"/>
              </a:defRPr>
            </a:lvl4pPr>
            <a:lvl5pPr indent="0" lvl="4" marL="0" algn="r">
              <a:lnSpc>
                <a:spcPct val="100000"/>
              </a:lnSpc>
              <a:spcBef>
                <a:spcPts val="0"/>
              </a:spcBef>
              <a:spcAft>
                <a:spcPts val="0"/>
              </a:spcAft>
              <a:buSzPts val="1200"/>
              <a:buNone/>
              <a:defRPr b="0" i="0" sz="1200" u="none" cap="none" strike="noStrike">
                <a:solidFill>
                  <a:schemeClr val="dk1"/>
                </a:solidFill>
                <a:latin typeface="Arial"/>
                <a:ea typeface="Arial"/>
                <a:cs typeface="Arial"/>
                <a:sym typeface="Arial"/>
              </a:defRPr>
            </a:lvl5pPr>
            <a:lvl6pPr indent="0" lvl="5" marL="0" algn="r">
              <a:lnSpc>
                <a:spcPct val="100000"/>
              </a:lnSpc>
              <a:spcBef>
                <a:spcPts val="0"/>
              </a:spcBef>
              <a:spcAft>
                <a:spcPts val="0"/>
              </a:spcAft>
              <a:buSzPts val="1200"/>
              <a:buNone/>
              <a:defRPr b="0" i="0" sz="1200" u="none" cap="none" strike="noStrike">
                <a:solidFill>
                  <a:schemeClr val="dk1"/>
                </a:solidFill>
                <a:latin typeface="Arial"/>
                <a:ea typeface="Arial"/>
                <a:cs typeface="Arial"/>
                <a:sym typeface="Arial"/>
              </a:defRPr>
            </a:lvl6pPr>
            <a:lvl7pPr indent="0" lvl="6" marL="0" algn="r">
              <a:lnSpc>
                <a:spcPct val="100000"/>
              </a:lnSpc>
              <a:spcBef>
                <a:spcPts val="0"/>
              </a:spcBef>
              <a:spcAft>
                <a:spcPts val="0"/>
              </a:spcAft>
              <a:buSzPts val="1200"/>
              <a:buNone/>
              <a:defRPr b="0" i="0" sz="1200" u="none" cap="none" strike="noStrike">
                <a:solidFill>
                  <a:schemeClr val="dk1"/>
                </a:solidFill>
                <a:latin typeface="Arial"/>
                <a:ea typeface="Arial"/>
                <a:cs typeface="Arial"/>
                <a:sym typeface="Arial"/>
              </a:defRPr>
            </a:lvl7pPr>
            <a:lvl8pPr indent="0" lvl="7" marL="0" algn="r">
              <a:lnSpc>
                <a:spcPct val="100000"/>
              </a:lnSpc>
              <a:spcBef>
                <a:spcPts val="0"/>
              </a:spcBef>
              <a:spcAft>
                <a:spcPts val="0"/>
              </a:spcAft>
              <a:buSzPts val="1200"/>
              <a:buNone/>
              <a:defRPr b="0" i="0" sz="1200" u="none" cap="none" strike="noStrike">
                <a:solidFill>
                  <a:schemeClr val="dk1"/>
                </a:solidFill>
                <a:latin typeface="Arial"/>
                <a:ea typeface="Arial"/>
                <a:cs typeface="Arial"/>
                <a:sym typeface="Arial"/>
              </a:defRPr>
            </a:lvl8pPr>
            <a:lvl9pPr indent="0" lvl="8" marL="0" algn="r">
              <a:lnSpc>
                <a:spcPct val="100000"/>
              </a:lnSpc>
              <a:spcBef>
                <a:spcPts val="0"/>
              </a:spcBef>
              <a:spcAft>
                <a:spcPts val="0"/>
              </a:spcAft>
              <a:buSzPts val="1200"/>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58" name="Google Shape;58;p139"/>
          <p:cNvPicPr preferRelativeResize="0"/>
          <p:nvPr/>
        </p:nvPicPr>
        <p:blipFill rotWithShape="1">
          <a:blip r:embed="rId2">
            <a:alphaModFix/>
          </a:blip>
          <a:srcRect b="0" l="0" r="0" t="0"/>
          <a:stretch/>
        </p:blipFill>
        <p:spPr>
          <a:xfrm>
            <a:off x="219854" y="6258412"/>
            <a:ext cx="1413511" cy="40485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59" name="Shape 59"/>
        <p:cNvGrpSpPr/>
        <p:nvPr/>
      </p:nvGrpSpPr>
      <p:grpSpPr>
        <a:xfrm>
          <a:off x="0" y="0"/>
          <a:ext cx="0" cy="0"/>
          <a:chOff x="0" y="0"/>
          <a:chExt cx="0" cy="0"/>
        </a:xfrm>
      </p:grpSpPr>
      <p:sp>
        <p:nvSpPr>
          <p:cNvPr id="60" name="Google Shape;60;p140"/>
          <p:cNvSpPr/>
          <p:nvPr/>
        </p:nvSpPr>
        <p:spPr>
          <a:xfrm>
            <a:off x="0" y="1"/>
            <a:ext cx="12192000" cy="6858000"/>
          </a:xfrm>
          <a:prstGeom prst="rect">
            <a:avLst/>
          </a:prstGeom>
          <a:solidFill>
            <a:srgbClr val="022847"/>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1" name="Google Shape;61;p140"/>
          <p:cNvSpPr/>
          <p:nvPr>
            <p:ph idx="2" type="pic"/>
          </p:nvPr>
        </p:nvSpPr>
        <p:spPr>
          <a:xfrm>
            <a:off x="228602" y="206671"/>
            <a:ext cx="11723687" cy="6451600"/>
          </a:xfrm>
          <a:prstGeom prst="rect">
            <a:avLst/>
          </a:prstGeom>
          <a:noFill/>
          <a:ln>
            <a:noFill/>
          </a:ln>
        </p:spPr>
      </p:sp>
      <p:sp>
        <p:nvSpPr>
          <p:cNvPr id="62" name="Google Shape;62;p140"/>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1pPr>
            <a:lvl2pPr indent="0" lvl="1"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2pPr>
            <a:lvl3pPr indent="0" lvl="2"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3pPr>
            <a:lvl4pPr indent="0" lvl="3"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4pPr>
            <a:lvl5pPr indent="0" lvl="4"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5pPr>
            <a:lvl6pPr indent="0" lvl="5"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6pPr>
            <a:lvl7pPr indent="0" lvl="6"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7pPr>
            <a:lvl8pPr indent="0" lvl="7"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8pPr>
            <a:lvl9pPr indent="0" lvl="8"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Callout">
  <p:cSld name="Text &amp; Callout">
    <p:spTree>
      <p:nvGrpSpPr>
        <p:cNvPr id="63" name="Shape 63"/>
        <p:cNvGrpSpPr/>
        <p:nvPr/>
      </p:nvGrpSpPr>
      <p:grpSpPr>
        <a:xfrm>
          <a:off x="0" y="0"/>
          <a:ext cx="0" cy="0"/>
          <a:chOff x="0" y="0"/>
          <a:chExt cx="0" cy="0"/>
        </a:xfrm>
      </p:grpSpPr>
      <p:sp>
        <p:nvSpPr>
          <p:cNvPr id="64" name="Google Shape;64;p141"/>
          <p:cNvSpPr/>
          <p:nvPr/>
        </p:nvSpPr>
        <p:spPr>
          <a:xfrm>
            <a:off x="0" y="515849"/>
            <a:ext cx="7315200" cy="922946"/>
          </a:xfrm>
          <a:prstGeom prst="rect">
            <a:avLst/>
          </a:prstGeom>
          <a:solidFill>
            <a:srgbClr val="022847"/>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5" name="Google Shape;65;p141"/>
          <p:cNvSpPr txBox="1"/>
          <p:nvPr>
            <p:ph type="title"/>
          </p:nvPr>
        </p:nvSpPr>
        <p:spPr>
          <a:xfrm>
            <a:off x="479279" y="621501"/>
            <a:ext cx="6699189" cy="7116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Open Sans"/>
              <a:buNone/>
              <a:defRPr b="1" sz="3600">
                <a:solidFill>
                  <a:schemeClr val="lt1"/>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41"/>
          <p:cNvSpPr txBox="1"/>
          <p:nvPr>
            <p:ph idx="1" type="body"/>
          </p:nvPr>
        </p:nvSpPr>
        <p:spPr>
          <a:xfrm>
            <a:off x="479277" y="1825626"/>
            <a:ext cx="6835923" cy="4164977"/>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rgbClr val="B0CF02"/>
              </a:buClr>
              <a:buSzPts val="2400"/>
              <a:buChar char="•"/>
              <a:defRPr sz="2400">
                <a:latin typeface="Open Sans"/>
                <a:ea typeface="Open Sans"/>
                <a:cs typeface="Open Sans"/>
                <a:sym typeface="Open Sans"/>
              </a:defRPr>
            </a:lvl1pPr>
            <a:lvl2pPr indent="-355600" lvl="1" marL="914400" algn="l">
              <a:lnSpc>
                <a:spcPct val="90000"/>
              </a:lnSpc>
              <a:spcBef>
                <a:spcPts val="500"/>
              </a:spcBef>
              <a:spcAft>
                <a:spcPts val="0"/>
              </a:spcAft>
              <a:buClr>
                <a:srgbClr val="B0CF02"/>
              </a:buClr>
              <a:buSzPts val="2000"/>
              <a:buChar char="•"/>
              <a:defRPr sz="2000">
                <a:latin typeface="Open Sans"/>
                <a:ea typeface="Open Sans"/>
                <a:cs typeface="Open Sans"/>
                <a:sym typeface="Open Sans"/>
              </a:defRPr>
            </a:lvl2pPr>
            <a:lvl3pPr indent="-342900" lvl="2" marL="1371600" algn="l">
              <a:lnSpc>
                <a:spcPct val="90000"/>
              </a:lnSpc>
              <a:spcBef>
                <a:spcPts val="500"/>
              </a:spcBef>
              <a:spcAft>
                <a:spcPts val="0"/>
              </a:spcAft>
              <a:buClr>
                <a:srgbClr val="B0CF02"/>
              </a:buClr>
              <a:buSzPts val="1800"/>
              <a:buChar char="•"/>
              <a:defRPr sz="1800">
                <a:latin typeface="Open Sans"/>
                <a:ea typeface="Open Sans"/>
                <a:cs typeface="Open Sans"/>
                <a:sym typeface="Open Sans"/>
              </a:defRPr>
            </a:lvl3pPr>
            <a:lvl4pPr indent="-330200" lvl="3" marL="1828800" algn="l">
              <a:lnSpc>
                <a:spcPct val="90000"/>
              </a:lnSpc>
              <a:spcBef>
                <a:spcPts val="500"/>
              </a:spcBef>
              <a:spcAft>
                <a:spcPts val="0"/>
              </a:spcAft>
              <a:buClr>
                <a:srgbClr val="B0CF02"/>
              </a:buClr>
              <a:buSzPts val="1600"/>
              <a:buChar char="•"/>
              <a:defRPr sz="1600">
                <a:latin typeface="Open Sans"/>
                <a:ea typeface="Open Sans"/>
                <a:cs typeface="Open Sans"/>
                <a:sym typeface="Open Sans"/>
              </a:defRPr>
            </a:lvl4pPr>
            <a:lvl5pPr indent="-330200" lvl="4" marL="2286000" algn="l">
              <a:lnSpc>
                <a:spcPct val="90000"/>
              </a:lnSpc>
              <a:spcBef>
                <a:spcPts val="500"/>
              </a:spcBef>
              <a:spcAft>
                <a:spcPts val="0"/>
              </a:spcAft>
              <a:buClr>
                <a:srgbClr val="B0CF02"/>
              </a:buClr>
              <a:buSzPts val="1600"/>
              <a:buChar char="•"/>
              <a:defRPr sz="1600">
                <a:latin typeface="Open Sans"/>
                <a:ea typeface="Open Sans"/>
                <a:cs typeface="Open Sans"/>
                <a:sym typeface="Open Sans"/>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41"/>
          <p:cNvSpPr/>
          <p:nvPr/>
        </p:nvSpPr>
        <p:spPr>
          <a:xfrm>
            <a:off x="7794477" y="1"/>
            <a:ext cx="4397523" cy="6858000"/>
          </a:xfrm>
          <a:prstGeom prst="rect">
            <a:avLst/>
          </a:prstGeom>
          <a:solidFill>
            <a:srgbClr val="02284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8" name="Google Shape;68;p141"/>
          <p:cNvSpPr txBox="1"/>
          <p:nvPr>
            <p:ph idx="2" type="body"/>
          </p:nvPr>
        </p:nvSpPr>
        <p:spPr>
          <a:xfrm>
            <a:off x="8015600" y="1825626"/>
            <a:ext cx="3955277" cy="4164977"/>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rgbClr val="6AADDE"/>
              </a:buClr>
              <a:buSzPts val="2400"/>
              <a:buChar char="•"/>
              <a:defRPr sz="2400">
                <a:solidFill>
                  <a:schemeClr val="lt1"/>
                </a:solidFill>
                <a:latin typeface="Open Sans"/>
                <a:ea typeface="Open Sans"/>
                <a:cs typeface="Open Sans"/>
                <a:sym typeface="Open Sans"/>
              </a:defRPr>
            </a:lvl1pPr>
            <a:lvl2pPr indent="-355600" lvl="1" marL="914400" algn="l">
              <a:lnSpc>
                <a:spcPct val="90000"/>
              </a:lnSpc>
              <a:spcBef>
                <a:spcPts val="500"/>
              </a:spcBef>
              <a:spcAft>
                <a:spcPts val="0"/>
              </a:spcAft>
              <a:buClr>
                <a:srgbClr val="6AADDE"/>
              </a:buClr>
              <a:buSzPts val="2000"/>
              <a:buChar char="•"/>
              <a:defRPr sz="2000">
                <a:solidFill>
                  <a:schemeClr val="lt1"/>
                </a:solidFill>
                <a:latin typeface="Open Sans"/>
                <a:ea typeface="Open Sans"/>
                <a:cs typeface="Open Sans"/>
                <a:sym typeface="Open Sans"/>
              </a:defRPr>
            </a:lvl2pPr>
            <a:lvl3pPr indent="-342900" lvl="2" marL="1371600" algn="l">
              <a:lnSpc>
                <a:spcPct val="90000"/>
              </a:lnSpc>
              <a:spcBef>
                <a:spcPts val="500"/>
              </a:spcBef>
              <a:spcAft>
                <a:spcPts val="0"/>
              </a:spcAft>
              <a:buClr>
                <a:srgbClr val="6AADDE"/>
              </a:buClr>
              <a:buSzPts val="1800"/>
              <a:buChar char="•"/>
              <a:defRPr sz="1800">
                <a:solidFill>
                  <a:schemeClr val="lt1"/>
                </a:solidFill>
                <a:latin typeface="Open Sans"/>
                <a:ea typeface="Open Sans"/>
                <a:cs typeface="Open Sans"/>
                <a:sym typeface="Open Sans"/>
              </a:defRPr>
            </a:lvl3pPr>
            <a:lvl4pPr indent="-330200" lvl="3" marL="1828800" algn="l">
              <a:lnSpc>
                <a:spcPct val="90000"/>
              </a:lnSpc>
              <a:spcBef>
                <a:spcPts val="500"/>
              </a:spcBef>
              <a:spcAft>
                <a:spcPts val="0"/>
              </a:spcAft>
              <a:buClr>
                <a:srgbClr val="6AADDE"/>
              </a:buClr>
              <a:buSzPts val="1600"/>
              <a:buChar char="•"/>
              <a:defRPr sz="1600">
                <a:solidFill>
                  <a:schemeClr val="lt1"/>
                </a:solidFill>
                <a:latin typeface="Open Sans"/>
                <a:ea typeface="Open Sans"/>
                <a:cs typeface="Open Sans"/>
                <a:sym typeface="Open Sans"/>
              </a:defRPr>
            </a:lvl4pPr>
            <a:lvl5pPr indent="-330200" lvl="4" marL="2286000" algn="l">
              <a:lnSpc>
                <a:spcPct val="90000"/>
              </a:lnSpc>
              <a:spcBef>
                <a:spcPts val="500"/>
              </a:spcBef>
              <a:spcAft>
                <a:spcPts val="0"/>
              </a:spcAft>
              <a:buClr>
                <a:srgbClr val="6AADDE"/>
              </a:buClr>
              <a:buSzPts val="1600"/>
              <a:buChar char="•"/>
              <a:defRPr sz="1600">
                <a:solidFill>
                  <a:schemeClr val="lt1"/>
                </a:solidFill>
                <a:latin typeface="Open Sans"/>
                <a:ea typeface="Open Sans"/>
                <a:cs typeface="Open Sans"/>
                <a:sym typeface="Open Sans"/>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141"/>
          <p:cNvSpPr txBox="1"/>
          <p:nvPr>
            <p:ph idx="3" type="body"/>
          </p:nvPr>
        </p:nvSpPr>
        <p:spPr>
          <a:xfrm>
            <a:off x="8015288" y="515940"/>
            <a:ext cx="3956051" cy="922337"/>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3200"/>
              <a:buNone/>
              <a:defRPr b="1" sz="3200">
                <a:solidFill>
                  <a:schemeClr val="lt1"/>
                </a:solidFill>
                <a:latin typeface="Open Sans"/>
                <a:ea typeface="Open Sans"/>
                <a:cs typeface="Open Sans"/>
                <a:sym typeface="Open Sans"/>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141"/>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1pPr>
            <a:lvl2pPr indent="0" lvl="1"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2pPr>
            <a:lvl3pPr indent="0" lvl="2"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3pPr>
            <a:lvl4pPr indent="0" lvl="3"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4pPr>
            <a:lvl5pPr indent="0" lvl="4"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5pPr>
            <a:lvl6pPr indent="0" lvl="5"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6pPr>
            <a:lvl7pPr indent="0" lvl="6"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7pPr>
            <a:lvl8pPr indent="0" lvl="7"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8pPr>
            <a:lvl9pPr indent="0" lvl="8"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71" name="Google Shape;71;p141"/>
          <p:cNvPicPr preferRelativeResize="0"/>
          <p:nvPr/>
        </p:nvPicPr>
        <p:blipFill rotWithShape="1">
          <a:blip r:embed="rId2">
            <a:alphaModFix/>
          </a:blip>
          <a:srcRect b="0" l="0" r="0" t="0"/>
          <a:stretch/>
        </p:blipFill>
        <p:spPr>
          <a:xfrm>
            <a:off x="219853" y="6267169"/>
            <a:ext cx="1382939" cy="39610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Quote">
  <p:cSld name="Text &amp; Quote">
    <p:spTree>
      <p:nvGrpSpPr>
        <p:cNvPr id="72" name="Shape 72"/>
        <p:cNvGrpSpPr/>
        <p:nvPr/>
      </p:nvGrpSpPr>
      <p:grpSpPr>
        <a:xfrm>
          <a:off x="0" y="0"/>
          <a:ext cx="0" cy="0"/>
          <a:chOff x="0" y="0"/>
          <a:chExt cx="0" cy="0"/>
        </a:xfrm>
      </p:grpSpPr>
      <p:sp>
        <p:nvSpPr>
          <p:cNvPr id="73" name="Google Shape;73;p142"/>
          <p:cNvSpPr/>
          <p:nvPr/>
        </p:nvSpPr>
        <p:spPr>
          <a:xfrm>
            <a:off x="7794477" y="1"/>
            <a:ext cx="4397523" cy="6858000"/>
          </a:xfrm>
          <a:prstGeom prst="rect">
            <a:avLst/>
          </a:prstGeom>
          <a:solidFill>
            <a:srgbClr val="02284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4" name="Google Shape;74;p142"/>
          <p:cNvSpPr txBox="1"/>
          <p:nvPr/>
        </p:nvSpPr>
        <p:spPr>
          <a:xfrm>
            <a:off x="8169781" y="282013"/>
            <a:ext cx="3461047" cy="240065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1"/>
              </a:buClr>
              <a:buSzPts val="15000"/>
              <a:buFont typeface="Arial"/>
              <a:buNone/>
            </a:pPr>
            <a:r>
              <a:rPr b="0" i="0" lang="en-US" sz="15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75" name="Google Shape;75;p142"/>
          <p:cNvSpPr/>
          <p:nvPr/>
        </p:nvSpPr>
        <p:spPr>
          <a:xfrm>
            <a:off x="0" y="515849"/>
            <a:ext cx="7315200" cy="922946"/>
          </a:xfrm>
          <a:prstGeom prst="rect">
            <a:avLst/>
          </a:prstGeom>
          <a:solidFill>
            <a:srgbClr val="022847"/>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 name="Google Shape;76;p142"/>
          <p:cNvSpPr txBox="1"/>
          <p:nvPr>
            <p:ph type="title"/>
          </p:nvPr>
        </p:nvSpPr>
        <p:spPr>
          <a:xfrm>
            <a:off x="479279" y="621501"/>
            <a:ext cx="6699189" cy="7116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Open Sans"/>
              <a:buNone/>
              <a:defRPr b="1" sz="3600">
                <a:solidFill>
                  <a:schemeClr val="lt1"/>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42"/>
          <p:cNvSpPr txBox="1"/>
          <p:nvPr>
            <p:ph idx="1" type="body"/>
          </p:nvPr>
        </p:nvSpPr>
        <p:spPr>
          <a:xfrm>
            <a:off x="479277" y="1825626"/>
            <a:ext cx="6835923" cy="4164977"/>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rgbClr val="B0CF02"/>
              </a:buClr>
              <a:buSzPts val="2400"/>
              <a:buChar char="•"/>
              <a:defRPr sz="2400">
                <a:latin typeface="Open Sans"/>
                <a:ea typeface="Open Sans"/>
                <a:cs typeface="Open Sans"/>
                <a:sym typeface="Open Sans"/>
              </a:defRPr>
            </a:lvl1pPr>
            <a:lvl2pPr indent="-355600" lvl="1" marL="914400" algn="l">
              <a:lnSpc>
                <a:spcPct val="90000"/>
              </a:lnSpc>
              <a:spcBef>
                <a:spcPts val="500"/>
              </a:spcBef>
              <a:spcAft>
                <a:spcPts val="0"/>
              </a:spcAft>
              <a:buClr>
                <a:srgbClr val="B0CF02"/>
              </a:buClr>
              <a:buSzPts val="2000"/>
              <a:buChar char="•"/>
              <a:defRPr sz="2000">
                <a:latin typeface="Open Sans"/>
                <a:ea typeface="Open Sans"/>
                <a:cs typeface="Open Sans"/>
                <a:sym typeface="Open Sans"/>
              </a:defRPr>
            </a:lvl2pPr>
            <a:lvl3pPr indent="-342900" lvl="2" marL="1371600" algn="l">
              <a:lnSpc>
                <a:spcPct val="90000"/>
              </a:lnSpc>
              <a:spcBef>
                <a:spcPts val="500"/>
              </a:spcBef>
              <a:spcAft>
                <a:spcPts val="0"/>
              </a:spcAft>
              <a:buClr>
                <a:srgbClr val="B0CF02"/>
              </a:buClr>
              <a:buSzPts val="1800"/>
              <a:buChar char="•"/>
              <a:defRPr sz="1800">
                <a:latin typeface="Open Sans"/>
                <a:ea typeface="Open Sans"/>
                <a:cs typeface="Open Sans"/>
                <a:sym typeface="Open Sans"/>
              </a:defRPr>
            </a:lvl3pPr>
            <a:lvl4pPr indent="-330200" lvl="3" marL="1828800" algn="l">
              <a:lnSpc>
                <a:spcPct val="90000"/>
              </a:lnSpc>
              <a:spcBef>
                <a:spcPts val="500"/>
              </a:spcBef>
              <a:spcAft>
                <a:spcPts val="0"/>
              </a:spcAft>
              <a:buClr>
                <a:srgbClr val="B0CF02"/>
              </a:buClr>
              <a:buSzPts val="1600"/>
              <a:buChar char="•"/>
              <a:defRPr sz="1600">
                <a:latin typeface="Open Sans"/>
                <a:ea typeface="Open Sans"/>
                <a:cs typeface="Open Sans"/>
                <a:sym typeface="Open Sans"/>
              </a:defRPr>
            </a:lvl4pPr>
            <a:lvl5pPr indent="-330200" lvl="4" marL="2286000" algn="l">
              <a:lnSpc>
                <a:spcPct val="90000"/>
              </a:lnSpc>
              <a:spcBef>
                <a:spcPts val="500"/>
              </a:spcBef>
              <a:spcAft>
                <a:spcPts val="0"/>
              </a:spcAft>
              <a:buClr>
                <a:srgbClr val="B0CF02"/>
              </a:buClr>
              <a:buSzPts val="1600"/>
              <a:buChar char="•"/>
              <a:defRPr sz="1600">
                <a:latin typeface="Open Sans"/>
                <a:ea typeface="Open Sans"/>
                <a:cs typeface="Open Sans"/>
                <a:sym typeface="Open Sans"/>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142"/>
          <p:cNvSpPr txBox="1"/>
          <p:nvPr>
            <p:ph idx="2" type="body"/>
          </p:nvPr>
        </p:nvSpPr>
        <p:spPr>
          <a:xfrm>
            <a:off x="8015600" y="1825627"/>
            <a:ext cx="3955277" cy="32334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6AADDE"/>
              </a:buClr>
              <a:buSzPts val="2400"/>
              <a:buNone/>
              <a:defRPr sz="2400">
                <a:solidFill>
                  <a:schemeClr val="lt1"/>
                </a:solidFill>
                <a:latin typeface="Open Sans"/>
                <a:ea typeface="Open Sans"/>
                <a:cs typeface="Open Sans"/>
                <a:sym typeface="Open Sans"/>
              </a:defRPr>
            </a:lvl1pPr>
            <a:lvl2pPr indent="-355600" lvl="1" marL="914400" algn="l">
              <a:lnSpc>
                <a:spcPct val="90000"/>
              </a:lnSpc>
              <a:spcBef>
                <a:spcPts val="500"/>
              </a:spcBef>
              <a:spcAft>
                <a:spcPts val="0"/>
              </a:spcAft>
              <a:buClr>
                <a:srgbClr val="6AADDE"/>
              </a:buClr>
              <a:buSzPts val="2000"/>
              <a:buChar char="•"/>
              <a:defRPr sz="2000">
                <a:solidFill>
                  <a:schemeClr val="lt1"/>
                </a:solidFill>
                <a:latin typeface="Open Sans"/>
                <a:ea typeface="Open Sans"/>
                <a:cs typeface="Open Sans"/>
                <a:sym typeface="Open Sans"/>
              </a:defRPr>
            </a:lvl2pPr>
            <a:lvl3pPr indent="-342900" lvl="2" marL="1371600" algn="l">
              <a:lnSpc>
                <a:spcPct val="90000"/>
              </a:lnSpc>
              <a:spcBef>
                <a:spcPts val="500"/>
              </a:spcBef>
              <a:spcAft>
                <a:spcPts val="0"/>
              </a:spcAft>
              <a:buClr>
                <a:srgbClr val="6AADDE"/>
              </a:buClr>
              <a:buSzPts val="1800"/>
              <a:buChar char="•"/>
              <a:defRPr sz="1800">
                <a:solidFill>
                  <a:schemeClr val="lt1"/>
                </a:solidFill>
                <a:latin typeface="Open Sans"/>
                <a:ea typeface="Open Sans"/>
                <a:cs typeface="Open Sans"/>
                <a:sym typeface="Open Sans"/>
              </a:defRPr>
            </a:lvl3pPr>
            <a:lvl4pPr indent="-330200" lvl="3" marL="1828800" algn="l">
              <a:lnSpc>
                <a:spcPct val="90000"/>
              </a:lnSpc>
              <a:spcBef>
                <a:spcPts val="500"/>
              </a:spcBef>
              <a:spcAft>
                <a:spcPts val="0"/>
              </a:spcAft>
              <a:buClr>
                <a:srgbClr val="6AADDE"/>
              </a:buClr>
              <a:buSzPts val="1600"/>
              <a:buChar char="•"/>
              <a:defRPr sz="1600">
                <a:solidFill>
                  <a:schemeClr val="lt1"/>
                </a:solidFill>
                <a:latin typeface="Open Sans"/>
                <a:ea typeface="Open Sans"/>
                <a:cs typeface="Open Sans"/>
                <a:sym typeface="Open Sans"/>
              </a:defRPr>
            </a:lvl4pPr>
            <a:lvl5pPr indent="-330200" lvl="4" marL="2286000" algn="l">
              <a:lnSpc>
                <a:spcPct val="90000"/>
              </a:lnSpc>
              <a:spcBef>
                <a:spcPts val="500"/>
              </a:spcBef>
              <a:spcAft>
                <a:spcPts val="0"/>
              </a:spcAft>
              <a:buClr>
                <a:srgbClr val="6AADDE"/>
              </a:buClr>
              <a:buSzPts val="1600"/>
              <a:buChar char="•"/>
              <a:defRPr sz="1600">
                <a:solidFill>
                  <a:schemeClr val="lt1"/>
                </a:solidFill>
                <a:latin typeface="Open Sans"/>
                <a:ea typeface="Open Sans"/>
                <a:cs typeface="Open Sans"/>
                <a:sym typeface="Open Sans"/>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42"/>
          <p:cNvSpPr txBox="1"/>
          <p:nvPr>
            <p:ph idx="3" type="body"/>
          </p:nvPr>
        </p:nvSpPr>
        <p:spPr>
          <a:xfrm>
            <a:off x="8015599" y="5178753"/>
            <a:ext cx="3955277" cy="66427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6AADDE"/>
              </a:buClr>
              <a:buSzPts val="2400"/>
              <a:buNone/>
              <a:defRPr sz="2400">
                <a:solidFill>
                  <a:schemeClr val="lt1"/>
                </a:solidFill>
                <a:latin typeface="Open Sans"/>
                <a:ea typeface="Open Sans"/>
                <a:cs typeface="Open Sans"/>
                <a:sym typeface="Open Sans"/>
              </a:defRPr>
            </a:lvl1pPr>
            <a:lvl2pPr indent="-355600" lvl="1" marL="914400" algn="l">
              <a:lnSpc>
                <a:spcPct val="90000"/>
              </a:lnSpc>
              <a:spcBef>
                <a:spcPts val="500"/>
              </a:spcBef>
              <a:spcAft>
                <a:spcPts val="0"/>
              </a:spcAft>
              <a:buClr>
                <a:srgbClr val="6AADDE"/>
              </a:buClr>
              <a:buSzPts val="2000"/>
              <a:buChar char="•"/>
              <a:defRPr sz="2000">
                <a:solidFill>
                  <a:schemeClr val="lt1"/>
                </a:solidFill>
                <a:latin typeface="Open Sans"/>
                <a:ea typeface="Open Sans"/>
                <a:cs typeface="Open Sans"/>
                <a:sym typeface="Open Sans"/>
              </a:defRPr>
            </a:lvl2pPr>
            <a:lvl3pPr indent="-342900" lvl="2" marL="1371600" algn="l">
              <a:lnSpc>
                <a:spcPct val="90000"/>
              </a:lnSpc>
              <a:spcBef>
                <a:spcPts val="500"/>
              </a:spcBef>
              <a:spcAft>
                <a:spcPts val="0"/>
              </a:spcAft>
              <a:buClr>
                <a:srgbClr val="6AADDE"/>
              </a:buClr>
              <a:buSzPts val="1800"/>
              <a:buChar char="•"/>
              <a:defRPr sz="1800">
                <a:solidFill>
                  <a:schemeClr val="lt1"/>
                </a:solidFill>
                <a:latin typeface="Open Sans"/>
                <a:ea typeface="Open Sans"/>
                <a:cs typeface="Open Sans"/>
                <a:sym typeface="Open Sans"/>
              </a:defRPr>
            </a:lvl3pPr>
            <a:lvl4pPr indent="-330200" lvl="3" marL="1828800" algn="l">
              <a:lnSpc>
                <a:spcPct val="90000"/>
              </a:lnSpc>
              <a:spcBef>
                <a:spcPts val="500"/>
              </a:spcBef>
              <a:spcAft>
                <a:spcPts val="0"/>
              </a:spcAft>
              <a:buClr>
                <a:srgbClr val="6AADDE"/>
              </a:buClr>
              <a:buSzPts val="1600"/>
              <a:buChar char="•"/>
              <a:defRPr sz="1600">
                <a:solidFill>
                  <a:schemeClr val="lt1"/>
                </a:solidFill>
                <a:latin typeface="Open Sans"/>
                <a:ea typeface="Open Sans"/>
                <a:cs typeface="Open Sans"/>
                <a:sym typeface="Open Sans"/>
              </a:defRPr>
            </a:lvl4pPr>
            <a:lvl5pPr indent="-330200" lvl="4" marL="2286000" algn="l">
              <a:lnSpc>
                <a:spcPct val="90000"/>
              </a:lnSpc>
              <a:spcBef>
                <a:spcPts val="500"/>
              </a:spcBef>
              <a:spcAft>
                <a:spcPts val="0"/>
              </a:spcAft>
              <a:buClr>
                <a:srgbClr val="6AADDE"/>
              </a:buClr>
              <a:buSzPts val="1600"/>
              <a:buChar char="•"/>
              <a:defRPr sz="1600">
                <a:solidFill>
                  <a:schemeClr val="lt1"/>
                </a:solidFill>
                <a:latin typeface="Open Sans"/>
                <a:ea typeface="Open Sans"/>
                <a:cs typeface="Open Sans"/>
                <a:sym typeface="Open Sans"/>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42"/>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1pPr>
            <a:lvl2pPr indent="0" lvl="1"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2pPr>
            <a:lvl3pPr indent="0" lvl="2"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3pPr>
            <a:lvl4pPr indent="0" lvl="3"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4pPr>
            <a:lvl5pPr indent="0" lvl="4"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5pPr>
            <a:lvl6pPr indent="0" lvl="5"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6pPr>
            <a:lvl7pPr indent="0" lvl="6"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7pPr>
            <a:lvl8pPr indent="0" lvl="7"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8pPr>
            <a:lvl9pPr indent="0" lvl="8"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81" name="Google Shape;81;p142"/>
          <p:cNvPicPr preferRelativeResize="0"/>
          <p:nvPr/>
        </p:nvPicPr>
        <p:blipFill rotWithShape="1">
          <a:blip r:embed="rId2">
            <a:alphaModFix/>
          </a:blip>
          <a:srcRect b="0" l="0" r="0" t="0"/>
          <a:stretch/>
        </p:blipFill>
        <p:spPr>
          <a:xfrm>
            <a:off x="219853" y="6267169"/>
            <a:ext cx="1382939" cy="396101"/>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 Callout">
  <p:cSld name="2/3 Callout">
    <p:spTree>
      <p:nvGrpSpPr>
        <p:cNvPr id="82" name="Shape 82"/>
        <p:cNvGrpSpPr/>
        <p:nvPr/>
      </p:nvGrpSpPr>
      <p:grpSpPr>
        <a:xfrm>
          <a:off x="0" y="0"/>
          <a:ext cx="0" cy="0"/>
          <a:chOff x="0" y="0"/>
          <a:chExt cx="0" cy="0"/>
        </a:xfrm>
      </p:grpSpPr>
      <p:sp>
        <p:nvSpPr>
          <p:cNvPr id="83" name="Google Shape;83;p143"/>
          <p:cNvSpPr/>
          <p:nvPr/>
        </p:nvSpPr>
        <p:spPr>
          <a:xfrm>
            <a:off x="4093437" y="1"/>
            <a:ext cx="8098564" cy="6858000"/>
          </a:xfrm>
          <a:prstGeom prst="rect">
            <a:avLst/>
          </a:prstGeom>
          <a:solidFill>
            <a:srgbClr val="02284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4" name="Google Shape;84;p143"/>
          <p:cNvSpPr txBox="1"/>
          <p:nvPr>
            <p:ph type="title"/>
          </p:nvPr>
        </p:nvSpPr>
        <p:spPr>
          <a:xfrm>
            <a:off x="4375448" y="621501"/>
            <a:ext cx="7595429" cy="7116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Open Sans"/>
              <a:buNone/>
              <a:defRPr b="1" sz="3600">
                <a:solidFill>
                  <a:schemeClr val="lt1"/>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143"/>
          <p:cNvSpPr txBox="1"/>
          <p:nvPr>
            <p:ph idx="1" type="body"/>
          </p:nvPr>
        </p:nvSpPr>
        <p:spPr>
          <a:xfrm>
            <a:off x="479277" y="1825626"/>
            <a:ext cx="3281939" cy="4164977"/>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rgbClr val="B0CF02"/>
              </a:buClr>
              <a:buSzPts val="2400"/>
              <a:buChar char="•"/>
              <a:defRPr sz="2400">
                <a:latin typeface="Open Sans"/>
                <a:ea typeface="Open Sans"/>
                <a:cs typeface="Open Sans"/>
                <a:sym typeface="Open Sans"/>
              </a:defRPr>
            </a:lvl1pPr>
            <a:lvl2pPr indent="-355600" lvl="1" marL="914400" algn="l">
              <a:lnSpc>
                <a:spcPct val="90000"/>
              </a:lnSpc>
              <a:spcBef>
                <a:spcPts val="500"/>
              </a:spcBef>
              <a:spcAft>
                <a:spcPts val="0"/>
              </a:spcAft>
              <a:buClr>
                <a:srgbClr val="B0CF02"/>
              </a:buClr>
              <a:buSzPts val="2000"/>
              <a:buChar char="•"/>
              <a:defRPr sz="2000">
                <a:latin typeface="Open Sans"/>
                <a:ea typeface="Open Sans"/>
                <a:cs typeface="Open Sans"/>
                <a:sym typeface="Open Sans"/>
              </a:defRPr>
            </a:lvl2pPr>
            <a:lvl3pPr indent="-342900" lvl="2" marL="1371600" algn="l">
              <a:lnSpc>
                <a:spcPct val="90000"/>
              </a:lnSpc>
              <a:spcBef>
                <a:spcPts val="500"/>
              </a:spcBef>
              <a:spcAft>
                <a:spcPts val="0"/>
              </a:spcAft>
              <a:buClr>
                <a:srgbClr val="B0CF02"/>
              </a:buClr>
              <a:buSzPts val="1800"/>
              <a:buChar char="•"/>
              <a:defRPr sz="1800">
                <a:latin typeface="Open Sans"/>
                <a:ea typeface="Open Sans"/>
                <a:cs typeface="Open Sans"/>
                <a:sym typeface="Open Sans"/>
              </a:defRPr>
            </a:lvl3pPr>
            <a:lvl4pPr indent="-330200" lvl="3" marL="1828800" algn="l">
              <a:lnSpc>
                <a:spcPct val="90000"/>
              </a:lnSpc>
              <a:spcBef>
                <a:spcPts val="500"/>
              </a:spcBef>
              <a:spcAft>
                <a:spcPts val="0"/>
              </a:spcAft>
              <a:buClr>
                <a:srgbClr val="B0CF02"/>
              </a:buClr>
              <a:buSzPts val="1600"/>
              <a:buChar char="•"/>
              <a:defRPr sz="1600">
                <a:latin typeface="Open Sans"/>
                <a:ea typeface="Open Sans"/>
                <a:cs typeface="Open Sans"/>
                <a:sym typeface="Open Sans"/>
              </a:defRPr>
            </a:lvl4pPr>
            <a:lvl5pPr indent="-330200" lvl="4" marL="2286000" algn="l">
              <a:lnSpc>
                <a:spcPct val="90000"/>
              </a:lnSpc>
              <a:spcBef>
                <a:spcPts val="500"/>
              </a:spcBef>
              <a:spcAft>
                <a:spcPts val="0"/>
              </a:spcAft>
              <a:buClr>
                <a:srgbClr val="B0CF02"/>
              </a:buClr>
              <a:buSzPts val="1600"/>
              <a:buChar char="•"/>
              <a:defRPr sz="1600">
                <a:latin typeface="Open Sans"/>
                <a:ea typeface="Open Sans"/>
                <a:cs typeface="Open Sans"/>
                <a:sym typeface="Open Sans"/>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143"/>
          <p:cNvSpPr txBox="1"/>
          <p:nvPr>
            <p:ph idx="2" type="body"/>
          </p:nvPr>
        </p:nvSpPr>
        <p:spPr>
          <a:xfrm>
            <a:off x="4375449" y="1825626"/>
            <a:ext cx="7595431" cy="4327347"/>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rgbClr val="6AADDE"/>
              </a:buClr>
              <a:buSzPts val="2400"/>
              <a:buFont typeface="Arial"/>
              <a:buChar char="•"/>
              <a:defRPr sz="2400">
                <a:solidFill>
                  <a:schemeClr val="lt1"/>
                </a:solidFill>
                <a:latin typeface="Open Sans"/>
                <a:ea typeface="Open Sans"/>
                <a:cs typeface="Open Sans"/>
                <a:sym typeface="Open Sans"/>
              </a:defRPr>
            </a:lvl1pPr>
            <a:lvl2pPr indent="-355600" lvl="1" marL="914400" algn="l">
              <a:lnSpc>
                <a:spcPct val="90000"/>
              </a:lnSpc>
              <a:spcBef>
                <a:spcPts val="500"/>
              </a:spcBef>
              <a:spcAft>
                <a:spcPts val="0"/>
              </a:spcAft>
              <a:buClr>
                <a:srgbClr val="6AADDE"/>
              </a:buClr>
              <a:buSzPts val="2000"/>
              <a:buChar char="•"/>
              <a:defRPr sz="2000">
                <a:solidFill>
                  <a:schemeClr val="lt1"/>
                </a:solidFill>
                <a:latin typeface="Open Sans"/>
                <a:ea typeface="Open Sans"/>
                <a:cs typeface="Open Sans"/>
                <a:sym typeface="Open Sans"/>
              </a:defRPr>
            </a:lvl2pPr>
            <a:lvl3pPr indent="-342900" lvl="2" marL="1371600" algn="l">
              <a:lnSpc>
                <a:spcPct val="90000"/>
              </a:lnSpc>
              <a:spcBef>
                <a:spcPts val="500"/>
              </a:spcBef>
              <a:spcAft>
                <a:spcPts val="0"/>
              </a:spcAft>
              <a:buClr>
                <a:srgbClr val="6AADDE"/>
              </a:buClr>
              <a:buSzPts val="1800"/>
              <a:buChar char="•"/>
              <a:defRPr sz="1800">
                <a:solidFill>
                  <a:schemeClr val="lt1"/>
                </a:solidFill>
                <a:latin typeface="Open Sans"/>
                <a:ea typeface="Open Sans"/>
                <a:cs typeface="Open Sans"/>
                <a:sym typeface="Open Sans"/>
              </a:defRPr>
            </a:lvl3pPr>
            <a:lvl4pPr indent="-330200" lvl="3" marL="1828800" algn="l">
              <a:lnSpc>
                <a:spcPct val="90000"/>
              </a:lnSpc>
              <a:spcBef>
                <a:spcPts val="500"/>
              </a:spcBef>
              <a:spcAft>
                <a:spcPts val="0"/>
              </a:spcAft>
              <a:buClr>
                <a:srgbClr val="6AADDE"/>
              </a:buClr>
              <a:buSzPts val="1600"/>
              <a:buChar char="•"/>
              <a:defRPr sz="1600">
                <a:solidFill>
                  <a:schemeClr val="lt1"/>
                </a:solidFill>
                <a:latin typeface="Open Sans"/>
                <a:ea typeface="Open Sans"/>
                <a:cs typeface="Open Sans"/>
                <a:sym typeface="Open Sans"/>
              </a:defRPr>
            </a:lvl4pPr>
            <a:lvl5pPr indent="-330200" lvl="4" marL="2286000" algn="l">
              <a:lnSpc>
                <a:spcPct val="90000"/>
              </a:lnSpc>
              <a:spcBef>
                <a:spcPts val="500"/>
              </a:spcBef>
              <a:spcAft>
                <a:spcPts val="0"/>
              </a:spcAft>
              <a:buClr>
                <a:srgbClr val="6AADDE"/>
              </a:buClr>
              <a:buSzPts val="1600"/>
              <a:buChar char="•"/>
              <a:defRPr sz="1600">
                <a:solidFill>
                  <a:schemeClr val="lt1"/>
                </a:solidFill>
                <a:latin typeface="Open Sans"/>
                <a:ea typeface="Open Sans"/>
                <a:cs typeface="Open Sans"/>
                <a:sym typeface="Open Sans"/>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43"/>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1pPr>
            <a:lvl2pPr indent="0" lvl="1"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2pPr>
            <a:lvl3pPr indent="0" lvl="2"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3pPr>
            <a:lvl4pPr indent="0" lvl="3"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4pPr>
            <a:lvl5pPr indent="0" lvl="4"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5pPr>
            <a:lvl6pPr indent="0" lvl="5"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6pPr>
            <a:lvl7pPr indent="0" lvl="6"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7pPr>
            <a:lvl8pPr indent="0" lvl="7"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8pPr>
            <a:lvl9pPr indent="0" lvl="8"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88" name="Google Shape;88;p143"/>
          <p:cNvSpPr txBox="1"/>
          <p:nvPr>
            <p:ph idx="3" type="body"/>
          </p:nvPr>
        </p:nvSpPr>
        <p:spPr>
          <a:xfrm>
            <a:off x="479425" y="621500"/>
            <a:ext cx="3281363" cy="711646"/>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rgbClr val="022847"/>
              </a:buClr>
              <a:buSzPts val="2800"/>
              <a:buNone/>
              <a:defRPr b="1">
                <a:solidFill>
                  <a:srgbClr val="022847"/>
                </a:solidFill>
                <a:latin typeface="Open Sans"/>
                <a:ea typeface="Open Sans"/>
                <a:cs typeface="Open Sans"/>
                <a:sym typeface="Open Sans"/>
              </a:defRPr>
            </a:lvl1pPr>
            <a:lvl2pPr indent="-381000" lvl="1" marL="914400" algn="l">
              <a:lnSpc>
                <a:spcPct val="90000"/>
              </a:lnSpc>
              <a:spcBef>
                <a:spcPts val="500"/>
              </a:spcBef>
              <a:spcAft>
                <a:spcPts val="0"/>
              </a:spcAft>
              <a:buClr>
                <a:schemeClr val="dk1"/>
              </a:buClr>
              <a:buSzPts val="2400"/>
              <a:buChar char="•"/>
              <a:defRPr>
                <a:latin typeface="Open Sans"/>
                <a:ea typeface="Open Sans"/>
                <a:cs typeface="Open Sans"/>
                <a:sym typeface="Open Sans"/>
              </a:defRPr>
            </a:lvl2pPr>
            <a:lvl3pPr indent="-355600" lvl="2" marL="1371600" algn="l">
              <a:lnSpc>
                <a:spcPct val="90000"/>
              </a:lnSpc>
              <a:spcBef>
                <a:spcPts val="500"/>
              </a:spcBef>
              <a:spcAft>
                <a:spcPts val="0"/>
              </a:spcAft>
              <a:buClr>
                <a:schemeClr val="dk1"/>
              </a:buClr>
              <a:buSzPts val="2000"/>
              <a:buChar char="•"/>
              <a:defRPr>
                <a:latin typeface="Open Sans"/>
                <a:ea typeface="Open Sans"/>
                <a:cs typeface="Open Sans"/>
                <a:sym typeface="Open Sans"/>
              </a:defRPr>
            </a:lvl3pPr>
            <a:lvl4pPr indent="-342900" lvl="3" marL="1828800" algn="l">
              <a:lnSpc>
                <a:spcPct val="90000"/>
              </a:lnSpc>
              <a:spcBef>
                <a:spcPts val="500"/>
              </a:spcBef>
              <a:spcAft>
                <a:spcPts val="0"/>
              </a:spcAft>
              <a:buClr>
                <a:schemeClr val="dk1"/>
              </a:buClr>
              <a:buSzPts val="1800"/>
              <a:buChar char="•"/>
              <a:defRPr>
                <a:latin typeface="Open Sans"/>
                <a:ea typeface="Open Sans"/>
                <a:cs typeface="Open Sans"/>
                <a:sym typeface="Open Sans"/>
              </a:defRPr>
            </a:lvl4pPr>
            <a:lvl5pPr indent="-342900" lvl="4" marL="2286000" algn="l">
              <a:lnSpc>
                <a:spcPct val="90000"/>
              </a:lnSpc>
              <a:spcBef>
                <a:spcPts val="500"/>
              </a:spcBef>
              <a:spcAft>
                <a:spcPts val="0"/>
              </a:spcAft>
              <a:buClr>
                <a:schemeClr val="dk1"/>
              </a:buClr>
              <a:buSzPts val="1800"/>
              <a:buChar char="•"/>
              <a:defRPr>
                <a:latin typeface="Open Sans"/>
                <a:ea typeface="Open Sans"/>
                <a:cs typeface="Open Sans"/>
                <a:sym typeface="Open Sans"/>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9" name="Google Shape;89;p143"/>
          <p:cNvPicPr preferRelativeResize="0"/>
          <p:nvPr/>
        </p:nvPicPr>
        <p:blipFill rotWithShape="1">
          <a:blip r:embed="rId2">
            <a:alphaModFix/>
          </a:blip>
          <a:srcRect b="0" l="0" r="0" t="0"/>
          <a:stretch/>
        </p:blipFill>
        <p:spPr>
          <a:xfrm>
            <a:off x="219853" y="6267169"/>
            <a:ext cx="1382939" cy="396101"/>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 Image">
  <p:cSld name="2/3 Image">
    <p:spTree>
      <p:nvGrpSpPr>
        <p:cNvPr id="90" name="Shape 90"/>
        <p:cNvGrpSpPr/>
        <p:nvPr/>
      </p:nvGrpSpPr>
      <p:grpSpPr>
        <a:xfrm>
          <a:off x="0" y="0"/>
          <a:ext cx="0" cy="0"/>
          <a:chOff x="0" y="0"/>
          <a:chExt cx="0" cy="0"/>
        </a:xfrm>
      </p:grpSpPr>
      <p:sp>
        <p:nvSpPr>
          <p:cNvPr id="91" name="Google Shape;91;p144"/>
          <p:cNvSpPr txBox="1"/>
          <p:nvPr>
            <p:ph idx="1" type="body"/>
          </p:nvPr>
        </p:nvSpPr>
        <p:spPr>
          <a:xfrm>
            <a:off x="479277" y="1825626"/>
            <a:ext cx="3281939" cy="4164977"/>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rgbClr val="B0CF02"/>
              </a:buClr>
              <a:buSzPts val="2400"/>
              <a:buChar char="•"/>
              <a:defRPr sz="2400">
                <a:latin typeface="Open Sans"/>
                <a:ea typeface="Open Sans"/>
                <a:cs typeface="Open Sans"/>
                <a:sym typeface="Open Sans"/>
              </a:defRPr>
            </a:lvl1pPr>
            <a:lvl2pPr indent="-355600" lvl="1" marL="914400" algn="l">
              <a:lnSpc>
                <a:spcPct val="90000"/>
              </a:lnSpc>
              <a:spcBef>
                <a:spcPts val="500"/>
              </a:spcBef>
              <a:spcAft>
                <a:spcPts val="0"/>
              </a:spcAft>
              <a:buClr>
                <a:srgbClr val="B0CF02"/>
              </a:buClr>
              <a:buSzPts val="2000"/>
              <a:buChar char="•"/>
              <a:defRPr sz="2000">
                <a:latin typeface="Open Sans"/>
                <a:ea typeface="Open Sans"/>
                <a:cs typeface="Open Sans"/>
                <a:sym typeface="Open Sans"/>
              </a:defRPr>
            </a:lvl2pPr>
            <a:lvl3pPr indent="-342900" lvl="2" marL="1371600" algn="l">
              <a:lnSpc>
                <a:spcPct val="90000"/>
              </a:lnSpc>
              <a:spcBef>
                <a:spcPts val="500"/>
              </a:spcBef>
              <a:spcAft>
                <a:spcPts val="0"/>
              </a:spcAft>
              <a:buClr>
                <a:srgbClr val="B0CF02"/>
              </a:buClr>
              <a:buSzPts val="1800"/>
              <a:buChar char="•"/>
              <a:defRPr sz="1800">
                <a:latin typeface="Open Sans"/>
                <a:ea typeface="Open Sans"/>
                <a:cs typeface="Open Sans"/>
                <a:sym typeface="Open Sans"/>
              </a:defRPr>
            </a:lvl3pPr>
            <a:lvl4pPr indent="-330200" lvl="3" marL="1828800" algn="l">
              <a:lnSpc>
                <a:spcPct val="90000"/>
              </a:lnSpc>
              <a:spcBef>
                <a:spcPts val="500"/>
              </a:spcBef>
              <a:spcAft>
                <a:spcPts val="0"/>
              </a:spcAft>
              <a:buClr>
                <a:srgbClr val="B0CF02"/>
              </a:buClr>
              <a:buSzPts val="1600"/>
              <a:buChar char="•"/>
              <a:defRPr sz="1600">
                <a:latin typeface="Open Sans"/>
                <a:ea typeface="Open Sans"/>
                <a:cs typeface="Open Sans"/>
                <a:sym typeface="Open Sans"/>
              </a:defRPr>
            </a:lvl4pPr>
            <a:lvl5pPr indent="-330200" lvl="4" marL="2286000" algn="l">
              <a:lnSpc>
                <a:spcPct val="90000"/>
              </a:lnSpc>
              <a:spcBef>
                <a:spcPts val="500"/>
              </a:spcBef>
              <a:spcAft>
                <a:spcPts val="0"/>
              </a:spcAft>
              <a:buClr>
                <a:srgbClr val="B0CF02"/>
              </a:buClr>
              <a:buSzPts val="1600"/>
              <a:buChar char="•"/>
              <a:defRPr sz="1600">
                <a:latin typeface="Open Sans"/>
                <a:ea typeface="Open Sans"/>
                <a:cs typeface="Open Sans"/>
                <a:sym typeface="Open Sans"/>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144"/>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1pPr>
            <a:lvl2pPr indent="0" lvl="1"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2pPr>
            <a:lvl3pPr indent="0" lvl="2"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3pPr>
            <a:lvl4pPr indent="0" lvl="3"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4pPr>
            <a:lvl5pPr indent="0" lvl="4"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5pPr>
            <a:lvl6pPr indent="0" lvl="5"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6pPr>
            <a:lvl7pPr indent="0" lvl="6"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7pPr>
            <a:lvl8pPr indent="0" lvl="7"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8pPr>
            <a:lvl9pPr indent="0" lvl="8" marL="0" algn="r">
              <a:lnSpc>
                <a:spcPct val="100000"/>
              </a:lnSpc>
              <a:spcBef>
                <a:spcPts val="0"/>
              </a:spcBef>
              <a:spcAft>
                <a:spcPts val="0"/>
              </a:spcAft>
              <a:buSzPts val="1200"/>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93" name="Google Shape;93;p144"/>
          <p:cNvSpPr txBox="1"/>
          <p:nvPr>
            <p:ph idx="2" type="body"/>
          </p:nvPr>
        </p:nvSpPr>
        <p:spPr>
          <a:xfrm>
            <a:off x="479425" y="621500"/>
            <a:ext cx="3281363" cy="711646"/>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rgbClr val="022847"/>
              </a:buClr>
              <a:buSzPts val="2800"/>
              <a:buNone/>
              <a:defRPr b="1">
                <a:solidFill>
                  <a:srgbClr val="022847"/>
                </a:solidFill>
                <a:latin typeface="Open Sans"/>
                <a:ea typeface="Open Sans"/>
                <a:cs typeface="Open Sans"/>
                <a:sym typeface="Open Sans"/>
              </a:defRPr>
            </a:lvl1pPr>
            <a:lvl2pPr indent="-381000" lvl="1" marL="914400" algn="l">
              <a:lnSpc>
                <a:spcPct val="90000"/>
              </a:lnSpc>
              <a:spcBef>
                <a:spcPts val="500"/>
              </a:spcBef>
              <a:spcAft>
                <a:spcPts val="0"/>
              </a:spcAft>
              <a:buClr>
                <a:schemeClr val="dk1"/>
              </a:buClr>
              <a:buSzPts val="2400"/>
              <a:buChar char="•"/>
              <a:defRPr>
                <a:latin typeface="Open Sans"/>
                <a:ea typeface="Open Sans"/>
                <a:cs typeface="Open Sans"/>
                <a:sym typeface="Open Sans"/>
              </a:defRPr>
            </a:lvl2pPr>
            <a:lvl3pPr indent="-355600" lvl="2" marL="1371600" algn="l">
              <a:lnSpc>
                <a:spcPct val="90000"/>
              </a:lnSpc>
              <a:spcBef>
                <a:spcPts val="500"/>
              </a:spcBef>
              <a:spcAft>
                <a:spcPts val="0"/>
              </a:spcAft>
              <a:buClr>
                <a:schemeClr val="dk1"/>
              </a:buClr>
              <a:buSzPts val="2000"/>
              <a:buChar char="•"/>
              <a:defRPr>
                <a:latin typeface="Open Sans"/>
                <a:ea typeface="Open Sans"/>
                <a:cs typeface="Open Sans"/>
                <a:sym typeface="Open Sans"/>
              </a:defRPr>
            </a:lvl3pPr>
            <a:lvl4pPr indent="-342900" lvl="3" marL="1828800" algn="l">
              <a:lnSpc>
                <a:spcPct val="90000"/>
              </a:lnSpc>
              <a:spcBef>
                <a:spcPts val="500"/>
              </a:spcBef>
              <a:spcAft>
                <a:spcPts val="0"/>
              </a:spcAft>
              <a:buClr>
                <a:schemeClr val="dk1"/>
              </a:buClr>
              <a:buSzPts val="1800"/>
              <a:buChar char="•"/>
              <a:defRPr>
                <a:latin typeface="Open Sans"/>
                <a:ea typeface="Open Sans"/>
                <a:cs typeface="Open Sans"/>
                <a:sym typeface="Open Sans"/>
              </a:defRPr>
            </a:lvl4pPr>
            <a:lvl5pPr indent="-342900" lvl="4" marL="2286000" algn="l">
              <a:lnSpc>
                <a:spcPct val="90000"/>
              </a:lnSpc>
              <a:spcBef>
                <a:spcPts val="500"/>
              </a:spcBef>
              <a:spcAft>
                <a:spcPts val="0"/>
              </a:spcAft>
              <a:buClr>
                <a:schemeClr val="dk1"/>
              </a:buClr>
              <a:buSzPts val="1800"/>
              <a:buChar char="•"/>
              <a:defRPr>
                <a:latin typeface="Open Sans"/>
                <a:ea typeface="Open Sans"/>
                <a:cs typeface="Open Sans"/>
                <a:sym typeface="Open Sans"/>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144"/>
          <p:cNvSpPr/>
          <p:nvPr>
            <p:ph idx="3" type="pic"/>
          </p:nvPr>
        </p:nvSpPr>
        <p:spPr>
          <a:xfrm>
            <a:off x="4033837" y="0"/>
            <a:ext cx="8158163" cy="6858000"/>
          </a:xfrm>
          <a:prstGeom prst="rect">
            <a:avLst/>
          </a:prstGeom>
          <a:noFill/>
          <a:ln>
            <a:noFill/>
          </a:ln>
        </p:spPr>
      </p:sp>
      <p:pic>
        <p:nvPicPr>
          <p:cNvPr id="95" name="Google Shape;95;p144"/>
          <p:cNvPicPr preferRelativeResize="0"/>
          <p:nvPr/>
        </p:nvPicPr>
        <p:blipFill rotWithShape="1">
          <a:blip r:embed="rId2">
            <a:alphaModFix/>
          </a:blip>
          <a:srcRect b="0" l="0" r="0" t="0"/>
          <a:stretch/>
        </p:blipFill>
        <p:spPr>
          <a:xfrm>
            <a:off x="219853" y="6267169"/>
            <a:ext cx="1382939" cy="39610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p:cSld name="1_Section Header">
    <p:spTree>
      <p:nvGrpSpPr>
        <p:cNvPr id="96" name="Shape 96"/>
        <p:cNvGrpSpPr/>
        <p:nvPr/>
      </p:nvGrpSpPr>
      <p:grpSpPr>
        <a:xfrm>
          <a:off x="0" y="0"/>
          <a:ext cx="0" cy="0"/>
          <a:chOff x="0" y="0"/>
          <a:chExt cx="0" cy="0"/>
        </a:xfrm>
      </p:grpSpPr>
      <p:sp>
        <p:nvSpPr>
          <p:cNvPr id="97" name="Google Shape;97;p145"/>
          <p:cNvSpPr txBox="1"/>
          <p:nvPr>
            <p:ph type="title"/>
          </p:nvPr>
        </p:nvSpPr>
        <p:spPr>
          <a:xfrm>
            <a:off x="619816" y="1322116"/>
            <a:ext cx="849768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5400"/>
              <a:buFont typeface="Play"/>
              <a:buNone/>
              <a:defRPr b="1"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145"/>
          <p:cNvSpPr txBox="1"/>
          <p:nvPr>
            <p:ph idx="1" type="body"/>
          </p:nvPr>
        </p:nvSpPr>
        <p:spPr>
          <a:xfrm>
            <a:off x="619816" y="4201838"/>
            <a:ext cx="8497680" cy="55879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9" name="Shape 99"/>
        <p:cNvGrpSpPr/>
        <p:nvPr/>
      </p:nvGrpSpPr>
      <p:grpSpPr>
        <a:xfrm>
          <a:off x="0" y="0"/>
          <a:ext cx="0" cy="0"/>
          <a:chOff x="0" y="0"/>
          <a:chExt cx="0" cy="0"/>
        </a:xfrm>
      </p:grpSpPr>
      <p:pic>
        <p:nvPicPr>
          <p:cNvPr id="100" name="Google Shape;100;p146"/>
          <p:cNvPicPr preferRelativeResize="0"/>
          <p:nvPr/>
        </p:nvPicPr>
        <p:blipFill rotWithShape="1">
          <a:blip r:embed="rId2">
            <a:alphaModFix/>
          </a:blip>
          <a:srcRect b="0" l="0" r="0" t="0"/>
          <a:stretch/>
        </p:blipFill>
        <p:spPr>
          <a:xfrm>
            <a:off x="-1" y="-68110"/>
            <a:ext cx="12313085" cy="6926110"/>
          </a:xfrm>
          <a:prstGeom prst="rect">
            <a:avLst/>
          </a:prstGeom>
          <a:noFill/>
          <a:ln>
            <a:noFill/>
          </a:ln>
        </p:spPr>
      </p:pic>
      <p:sp>
        <p:nvSpPr>
          <p:cNvPr id="101" name="Google Shape;101;p146"/>
          <p:cNvSpPr txBox="1"/>
          <p:nvPr>
            <p:ph type="title"/>
          </p:nvPr>
        </p:nvSpPr>
        <p:spPr>
          <a:xfrm>
            <a:off x="535288" y="1104261"/>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2"/>
              </a:buClr>
              <a:buSzPts val="6000"/>
              <a:buFont typeface="Arial"/>
              <a:buNone/>
              <a:defRPr sz="4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146"/>
          <p:cNvSpPr txBox="1"/>
          <p:nvPr>
            <p:ph idx="1" type="body"/>
          </p:nvPr>
        </p:nvSpPr>
        <p:spPr>
          <a:xfrm>
            <a:off x="535288" y="3983984"/>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rgbClr val="888888"/>
              </a:buClr>
              <a:buSzPts val="2400"/>
              <a:buNone/>
              <a:defRPr sz="1800">
                <a:solidFill>
                  <a:srgbClr val="FAFAFA"/>
                </a:solidFill>
              </a:defRPr>
            </a:lvl1pPr>
            <a:lvl2pPr indent="-228600" lvl="1" marL="914400" algn="l">
              <a:lnSpc>
                <a:spcPct val="90000"/>
              </a:lnSpc>
              <a:spcBef>
                <a:spcPts val="375"/>
              </a:spcBef>
              <a:spcAft>
                <a:spcPts val="0"/>
              </a:spcAft>
              <a:buClr>
                <a:srgbClr val="888888"/>
              </a:buClr>
              <a:buSzPts val="2000"/>
              <a:buNone/>
              <a:defRPr sz="1500">
                <a:solidFill>
                  <a:srgbClr val="888888"/>
                </a:solidFill>
              </a:defRPr>
            </a:lvl2pPr>
            <a:lvl3pPr indent="-228600" lvl="2" marL="1371600" algn="l">
              <a:lnSpc>
                <a:spcPct val="90000"/>
              </a:lnSpc>
              <a:spcBef>
                <a:spcPts val="375"/>
              </a:spcBef>
              <a:spcAft>
                <a:spcPts val="0"/>
              </a:spcAft>
              <a:buClr>
                <a:srgbClr val="888888"/>
              </a:buClr>
              <a:buSzPts val="1800"/>
              <a:buNone/>
              <a:defRPr sz="1350">
                <a:solidFill>
                  <a:srgbClr val="888888"/>
                </a:solidFill>
              </a:defRPr>
            </a:lvl3pPr>
            <a:lvl4pPr indent="-228600" lvl="3" marL="1828800" algn="l">
              <a:lnSpc>
                <a:spcPct val="90000"/>
              </a:lnSpc>
              <a:spcBef>
                <a:spcPts val="375"/>
              </a:spcBef>
              <a:spcAft>
                <a:spcPts val="0"/>
              </a:spcAft>
              <a:buClr>
                <a:srgbClr val="888888"/>
              </a:buClr>
              <a:buSzPts val="1600"/>
              <a:buNone/>
              <a:defRPr sz="1200">
                <a:solidFill>
                  <a:srgbClr val="888888"/>
                </a:solidFill>
              </a:defRPr>
            </a:lvl4pPr>
            <a:lvl5pPr indent="-228600" lvl="4" marL="2286000" algn="l">
              <a:lnSpc>
                <a:spcPct val="90000"/>
              </a:lnSpc>
              <a:spcBef>
                <a:spcPts val="375"/>
              </a:spcBef>
              <a:spcAft>
                <a:spcPts val="0"/>
              </a:spcAft>
              <a:buClr>
                <a:srgbClr val="888888"/>
              </a:buClr>
              <a:buSzPts val="1600"/>
              <a:buNone/>
              <a:defRPr sz="1200">
                <a:solidFill>
                  <a:srgbClr val="888888"/>
                </a:solidFill>
              </a:defRPr>
            </a:lvl5pPr>
            <a:lvl6pPr indent="-228600" lvl="5" marL="2743200" algn="l">
              <a:lnSpc>
                <a:spcPct val="90000"/>
              </a:lnSpc>
              <a:spcBef>
                <a:spcPts val="375"/>
              </a:spcBef>
              <a:spcAft>
                <a:spcPts val="0"/>
              </a:spcAft>
              <a:buClr>
                <a:srgbClr val="888888"/>
              </a:buClr>
              <a:buSzPts val="1600"/>
              <a:buNone/>
              <a:defRPr sz="1200">
                <a:solidFill>
                  <a:srgbClr val="888888"/>
                </a:solidFill>
              </a:defRPr>
            </a:lvl6pPr>
            <a:lvl7pPr indent="-228600" lvl="6" marL="3200400" algn="l">
              <a:lnSpc>
                <a:spcPct val="90000"/>
              </a:lnSpc>
              <a:spcBef>
                <a:spcPts val="375"/>
              </a:spcBef>
              <a:spcAft>
                <a:spcPts val="0"/>
              </a:spcAft>
              <a:buClr>
                <a:srgbClr val="888888"/>
              </a:buClr>
              <a:buSzPts val="1600"/>
              <a:buNone/>
              <a:defRPr sz="1200">
                <a:solidFill>
                  <a:srgbClr val="888888"/>
                </a:solidFill>
              </a:defRPr>
            </a:lvl7pPr>
            <a:lvl8pPr indent="-228600" lvl="7" marL="3657600" algn="l">
              <a:lnSpc>
                <a:spcPct val="90000"/>
              </a:lnSpc>
              <a:spcBef>
                <a:spcPts val="375"/>
              </a:spcBef>
              <a:spcAft>
                <a:spcPts val="0"/>
              </a:spcAft>
              <a:buClr>
                <a:srgbClr val="888888"/>
              </a:buClr>
              <a:buSzPts val="1600"/>
              <a:buNone/>
              <a:defRPr sz="1200">
                <a:solidFill>
                  <a:srgbClr val="888888"/>
                </a:solidFill>
              </a:defRPr>
            </a:lvl8pPr>
            <a:lvl9pPr indent="-228600" lvl="8" marL="4114800" algn="l">
              <a:lnSpc>
                <a:spcPct val="90000"/>
              </a:lnSpc>
              <a:spcBef>
                <a:spcPts val="375"/>
              </a:spcBef>
              <a:spcAft>
                <a:spcPts val="0"/>
              </a:spcAft>
              <a:buClr>
                <a:srgbClr val="888888"/>
              </a:buClr>
              <a:buSzPts val="1600"/>
              <a:buNone/>
              <a:defRPr sz="1200">
                <a:solidFill>
                  <a:srgbClr val="888888"/>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Section Header">
  <p:cSld name="2_Section Header">
    <p:spTree>
      <p:nvGrpSpPr>
        <p:cNvPr id="103" name="Shape 103"/>
        <p:cNvGrpSpPr/>
        <p:nvPr/>
      </p:nvGrpSpPr>
      <p:grpSpPr>
        <a:xfrm>
          <a:off x="0" y="0"/>
          <a:ext cx="0" cy="0"/>
          <a:chOff x="0" y="0"/>
          <a:chExt cx="0" cy="0"/>
        </a:xfrm>
      </p:grpSpPr>
      <p:sp>
        <p:nvSpPr>
          <p:cNvPr id="104" name="Google Shape;104;p147"/>
          <p:cNvSpPr txBox="1"/>
          <p:nvPr>
            <p:ph type="title"/>
          </p:nvPr>
        </p:nvSpPr>
        <p:spPr>
          <a:xfrm>
            <a:off x="619816" y="1322116"/>
            <a:ext cx="849768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5400"/>
              <a:buFont typeface="Play"/>
              <a:buNone/>
              <a:defRPr b="1"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147"/>
          <p:cNvSpPr txBox="1"/>
          <p:nvPr>
            <p:ph idx="1" type="body"/>
          </p:nvPr>
        </p:nvSpPr>
        <p:spPr>
          <a:xfrm>
            <a:off x="619816" y="4201838"/>
            <a:ext cx="8497680" cy="55879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3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3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3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3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3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hyperlink" Target="https://hdtoday.human.cornell.edu/2018/07/" TargetMode="External"/><Relationship Id="rId5" Type="http://schemas.openxmlformats.org/officeDocument/2006/relationships/hyperlink" Target="https://creativecommons.org/licenses/by/3.0/"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25.jpg"/><Relationship Id="rId4" Type="http://schemas.openxmlformats.org/officeDocument/2006/relationships/hyperlink" Target="https://www.artifly.de/yogakurse.html" TargetMode="External"/><Relationship Id="rId5" Type="http://schemas.openxmlformats.org/officeDocument/2006/relationships/hyperlink" Target="https://creativecommons.org/licenses/by-sa/3.0/"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www.gratefulness.me/" TargetMode="External"/><Relationship Id="rId4" Type="http://schemas.openxmlformats.org/officeDocument/2006/relationships/hyperlink" Target="https://the3goodthings.org/about"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3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3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8.jpg"/><Relationship Id="rId4" Type="http://schemas.openxmlformats.org/officeDocument/2006/relationships/hyperlink" Target="https://upthehillbackwards2.blogspot.com/2013/11/my-house.html" TargetMode="External"/><Relationship Id="rId5" Type="http://schemas.openxmlformats.org/officeDocument/2006/relationships/hyperlink" Target="https://creativecommons.org/licenses/by-nc-nd/3.0/"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2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4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5.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22.png"/><Relationship Id="rId4" Type="http://schemas.openxmlformats.org/officeDocument/2006/relationships/hyperlink" Target="https://commons.wikimedia.org/wiki/File:Gnome-face-angry.svg" TargetMode="External"/><Relationship Id="rId5" Type="http://schemas.openxmlformats.org/officeDocument/2006/relationships/hyperlink" Target="https://creativecommons.org/licenses/by-sa/3.0/"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5.jpg"/><Relationship Id="rId4" Type="http://schemas.openxmlformats.org/officeDocument/2006/relationships/hyperlink" Target="https://www.flickr.com/photos/memebinge/16123743048" TargetMode="External"/><Relationship Id="rId5" Type="http://schemas.openxmlformats.org/officeDocument/2006/relationships/hyperlink" Target="https://creativecommons.org/licenses/by/3.0/"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7.xml"/><Relationship Id="rId3" Type="http://schemas.openxmlformats.org/officeDocument/2006/relationships/image" Target="../media/image1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31.jpg"/><Relationship Id="rId4" Type="http://schemas.openxmlformats.org/officeDocument/2006/relationships/hyperlink" Target="https://www.flickr.com/photos/59632563@N04/5874685638/" TargetMode="External"/><Relationship Id="rId5" Type="http://schemas.openxmlformats.org/officeDocument/2006/relationships/hyperlink" Target="https://creativecommons.org/licenses/by/3.0/"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image" Target="../media/image20.png"/><Relationship Id="rId4" Type="http://schemas.openxmlformats.org/officeDocument/2006/relationships/hyperlink" Target="https://tenzine.blogspot.com/" TargetMode="External"/><Relationship Id="rId5" Type="http://schemas.openxmlformats.org/officeDocument/2006/relationships/hyperlink" Target="https://creativecommons.org/licenses/by-nc-nd/3.0/"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image" Target="../media/image31.jpg"/><Relationship Id="rId4" Type="http://schemas.openxmlformats.org/officeDocument/2006/relationships/hyperlink" Target="https://www.flickr.com/photos/59632563@N04/5874685638/" TargetMode="External"/><Relationship Id="rId5" Type="http://schemas.openxmlformats.org/officeDocument/2006/relationships/hyperlink" Target="https://creativecommons.org/licenses/by/3.0/"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image" Target="../media/image17.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 Id="rId3" Type="http://schemas.openxmlformats.org/officeDocument/2006/relationships/image" Target="../media/image2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 Id="rId3" Type="http://schemas.openxmlformats.org/officeDocument/2006/relationships/image" Target="../media/image27.jpg"/><Relationship Id="rId4" Type="http://schemas.openxmlformats.org/officeDocument/2006/relationships/hyperlink" Target="https://www.picpedia.org/chalkboard/s/self-control.html" TargetMode="External"/><Relationship Id="rId5" Type="http://schemas.openxmlformats.org/officeDocument/2006/relationships/hyperlink" Target="https://creativecommons.org/licenses/by-sa/3.0/"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 Id="rId3" Type="http://schemas.openxmlformats.org/officeDocument/2006/relationships/image" Target="../media/image19.jpg"/><Relationship Id="rId4" Type="http://schemas.openxmlformats.org/officeDocument/2006/relationships/hyperlink" Target="http://twinkleteaches.blogspot.com/" TargetMode="External"/><Relationship Id="rId5" Type="http://schemas.openxmlformats.org/officeDocument/2006/relationships/hyperlink" Target="https://creativecommons.org/licenses/by-nc-nd/3.0/"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 Id="rId3" Type="http://schemas.openxmlformats.org/officeDocument/2006/relationships/image" Target="../media/image1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 Id="rId3" Type="http://schemas.openxmlformats.org/officeDocument/2006/relationships/image" Target="../media/image29.jpg"/><Relationship Id="rId4" Type="http://schemas.openxmlformats.org/officeDocument/2006/relationships/hyperlink" Target="https://www.picpedia.org/chalkboard/r/review.html" TargetMode="External"/><Relationship Id="rId5" Type="http://schemas.openxmlformats.org/officeDocument/2006/relationships/hyperlink" Target="https://creativecommons.org/licenses/by-sa/3.0/"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24.png"/><Relationship Id="rId4" Type="http://schemas.openxmlformats.org/officeDocument/2006/relationships/image" Target="../media/image3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 Id="rId3" Type="http://schemas.openxmlformats.org/officeDocument/2006/relationships/image" Target="../media/image26.jpg"/><Relationship Id="rId4" Type="http://schemas.openxmlformats.org/officeDocument/2006/relationships/hyperlink" Target="https://lamobudy.tistory.com/entry/%EB%8B%A4%EC%84%AF-%EA%B0%80%EC%A7%80-%EC%82%AC%EB%9E%91%EC%9D%98-%EC%96%B8%EC%96%B4-%EC%82%AC%EB%9E%91-%EC%96%B8%EC%96%B4%EB%B3%84-%ED%8A%B9%EC%A7%95%EA%B3%BC-%EC%9D%98%EB%AF%B8" TargetMode="External"/><Relationship Id="rId5" Type="http://schemas.openxmlformats.org/officeDocument/2006/relationships/hyperlink" Target="https://creativecommons.org/licenses/by-nc-nd/3.0/"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 Id="rId3" Type="http://schemas.openxmlformats.org/officeDocument/2006/relationships/image" Target="../media/image39.jpg"/><Relationship Id="rId4" Type="http://schemas.openxmlformats.org/officeDocument/2006/relationships/hyperlink" Target="https://www.teachertoolkit.co.uk/2013/05/31/teacher-recruitment-musings-by-teachertoolkit-sltchat/" TargetMode="External"/><Relationship Id="rId5" Type="http://schemas.openxmlformats.org/officeDocument/2006/relationships/hyperlink" Target="https://creativecommons.org/licenses/by-nc-nd/3.0/"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8.xml"/><Relationship Id="rId3" Type="http://schemas.openxmlformats.org/officeDocument/2006/relationships/image" Target="../media/image2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 Id="rId3" Type="http://schemas.openxmlformats.org/officeDocument/2006/relationships/image" Target="../media/image51.jpg"/><Relationship Id="rId4" Type="http://schemas.openxmlformats.org/officeDocument/2006/relationships/hyperlink" Target="https://www.thebluediamondgallery.com/handwriting/b/boundary.html" TargetMode="External"/><Relationship Id="rId5" Type="http://schemas.openxmlformats.org/officeDocument/2006/relationships/hyperlink" Target="https://creativecommons.org/licenses/by-sa/3.0/"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3.xml"/><Relationship Id="rId3" Type="http://schemas.openxmlformats.org/officeDocument/2006/relationships/image" Target="../media/image35.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6.xml"/><Relationship Id="rId3" Type="http://schemas.openxmlformats.org/officeDocument/2006/relationships/hyperlink" Target="https://www.youtube.com/watch?v=F1ZrJL79Qus&amp;t=8s" TargetMode="External"/><Relationship Id="rId4" Type="http://schemas.openxmlformats.org/officeDocument/2006/relationships/hyperlink" Target="https://www.youtube.com/watch?time_continue=12&amp;v=PIzWG8kkr6w&amp;embeds_referring_euri=https%3A%2F%2Fwww.bing.com%2F&amp;embeds_referring_origin=https%3A%2F%2Fwww.bing.com&amp;source_ve_path=Mjg2NjY" TargetMode="External"/><Relationship Id="rId5" Type="http://schemas.openxmlformats.org/officeDocument/2006/relationships/image" Target="../media/image44.jpg"/><Relationship Id="rId6" Type="http://schemas.openxmlformats.org/officeDocument/2006/relationships/hyperlink" Target="https://www.flickr.com/photos/alicepopkorn/1676300378/" TargetMode="External"/><Relationship Id="rId7" Type="http://schemas.openxmlformats.org/officeDocument/2006/relationships/hyperlink" Target="https://creativecommons.org/licenses/by/3.0/" TargetMode="Externa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1.xml"/><Relationship Id="rId3" Type="http://schemas.openxmlformats.org/officeDocument/2006/relationships/image" Target="../media/image37.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6.xml"/><Relationship Id="rId3" Type="http://schemas.openxmlformats.org/officeDocument/2006/relationships/image" Target="../media/image38.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9.xml"/><Relationship Id="rId3" Type="http://schemas.openxmlformats.org/officeDocument/2006/relationships/hyperlink" Target="https://www.youtube.com/watch?v=intVpw4LhMY&amp;t=28s" TargetMode="External"/><Relationship Id="rId4" Type="http://schemas.openxmlformats.org/officeDocument/2006/relationships/hyperlink" Target="https://www.youtube.com/watch?v=5q3K-6HvQIk" TargetMode="Externa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2.xml"/><Relationship Id="rId3" Type="http://schemas.openxmlformats.org/officeDocument/2006/relationships/image" Target="../media/image40.jp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3.xml"/><Relationship Id="rId3" Type="http://schemas.openxmlformats.org/officeDocument/2006/relationships/image" Target="../media/image42.jp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4.xml"/><Relationship Id="rId3" Type="http://schemas.openxmlformats.org/officeDocument/2006/relationships/image" Target="../media/image45.jpg"/><Relationship Id="rId4" Type="http://schemas.openxmlformats.org/officeDocument/2006/relationships/hyperlink" Target="https://technofaq.org/posts/2017/10/should-i-do-my-homework/" TargetMode="External"/><Relationship Id="rId5" Type="http://schemas.openxmlformats.org/officeDocument/2006/relationships/hyperlink" Target="https://creativecommons.org/licenses/by-nc-sa/3.0/" TargetMode="Externa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5.xml"/><Relationship Id="rId3" Type="http://schemas.openxmlformats.org/officeDocument/2006/relationships/image" Target="../media/image47.jpg"/><Relationship Id="rId4" Type="http://schemas.openxmlformats.org/officeDocument/2006/relationships/hyperlink" Target="https://www.flickr.com/photos/doom/6240386595/" TargetMode="External"/><Relationship Id="rId5" Type="http://schemas.openxmlformats.org/officeDocument/2006/relationships/hyperlink" Target="https://creativecommons.org/licenses/by-nc-sa/3.0/" TargetMode="Externa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6.xml"/><Relationship Id="rId3" Type="http://schemas.openxmlformats.org/officeDocument/2006/relationships/image" Target="../media/image46.jp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8.xml"/><Relationship Id="rId3" Type="http://schemas.openxmlformats.org/officeDocument/2006/relationships/image" Target="../media/image49.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4.xml"/><Relationship Id="rId3" Type="http://schemas.openxmlformats.org/officeDocument/2006/relationships/image" Target="../media/image36.jpg"/><Relationship Id="rId4" Type="http://schemas.openxmlformats.org/officeDocument/2006/relationships/hyperlink" Target="https://www.flickr.com/photos/camillaen/6325164180/" TargetMode="External"/><Relationship Id="rId5" Type="http://schemas.openxmlformats.org/officeDocument/2006/relationships/hyperlink" Target="https://creativecommons.org/licenses/by/3.0/" TargetMode="Externa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0.xml"/><Relationship Id="rId3" Type="http://schemas.openxmlformats.org/officeDocument/2006/relationships/hyperlink" Target="https://www.youtube.com/watch?time_continue=12&amp;v=PIzWG8kkr6w&amp;embeds_referring_euri=https%3A%2F%2Fwww.bing.com%2F&amp;embeds_referring_origin=https%3A%2F%2Fwww.bing.com&amp;source_ve_path=Mjg2NjY"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5.xml"/><Relationship Id="rId3" Type="http://schemas.openxmlformats.org/officeDocument/2006/relationships/image" Target="../media/image48.jpg"/><Relationship Id="rId4" Type="http://schemas.openxmlformats.org/officeDocument/2006/relationships/hyperlink" Target="https://www.flickr.com/photos/borkurdotnet/388279526" TargetMode="External"/><Relationship Id="rId5" Type="http://schemas.openxmlformats.org/officeDocument/2006/relationships/hyperlink" Target="https://creativecommons.org/licenses/by/3.0/" TargetMode="Externa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8.xml"/><Relationship Id="rId3" Type="http://schemas.openxmlformats.org/officeDocument/2006/relationships/image" Target="../media/image43.jpg"/><Relationship Id="rId4" Type="http://schemas.openxmlformats.org/officeDocument/2006/relationships/hyperlink" Target="https://www.flickr.com/photos/gageskidmore/5764018454" TargetMode="External"/><Relationship Id="rId5" Type="http://schemas.openxmlformats.org/officeDocument/2006/relationships/hyperlink" Target="https://creativecommons.org/licenses/by-sa/3.0/" TargetMode="Externa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1.xml"/><Relationship Id="rId3" Type="http://schemas.openxmlformats.org/officeDocument/2006/relationships/image" Target="../media/image50.jp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id="111" name="Google Shape;111;g3d0f83d6b63_0_13" title="Sponsor Slide.png"/>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g3d0f83d6b63_0_20" title="Wise Mind Panel.png"/>
          <p:cNvPicPr preferRelativeResize="0"/>
          <p:nvPr/>
        </p:nvPicPr>
        <p:blipFill>
          <a:blip r:embed="rId3">
            <a:alphaModFix/>
          </a:blip>
          <a:stretch>
            <a:fillRect/>
          </a:stretch>
        </p:blipFill>
        <p:spPr>
          <a:xfrm>
            <a:off x="0" y="0"/>
            <a:ext cx="12192000" cy="685800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
          <p:cNvSpPr txBox="1"/>
          <p:nvPr>
            <p:ph type="title"/>
          </p:nvPr>
        </p:nvSpPr>
        <p:spPr>
          <a:xfrm>
            <a:off x="838200" y="2766220"/>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Open Sans"/>
              <a:buNone/>
            </a:pPr>
            <a:r>
              <a:rPr lang="en-US"/>
              <a:t>An Introduction to Your Wise Mind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3"/>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11111"/>
              <a:buFont typeface="Open Sans"/>
              <a:buNone/>
            </a:pPr>
            <a:r>
              <a:rPr lang="en-US"/>
              <a:t>Balance of Both Emotion and Reason</a:t>
            </a:r>
            <a:endParaRPr/>
          </a:p>
        </p:txBody>
      </p:sp>
      <p:pic>
        <p:nvPicPr>
          <p:cNvPr id="129" name="Google Shape;129;p3"/>
          <p:cNvPicPr preferRelativeResize="0"/>
          <p:nvPr>
            <p:ph idx="1" type="body"/>
          </p:nvPr>
        </p:nvPicPr>
        <p:blipFill rotWithShape="1">
          <a:blip r:embed="rId3">
            <a:alphaModFix/>
          </a:blip>
          <a:srcRect b="0" l="0" r="0" t="0"/>
          <a:stretch/>
        </p:blipFill>
        <p:spPr>
          <a:xfrm>
            <a:off x="2107769" y="1501208"/>
            <a:ext cx="8010040" cy="535679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4"/>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Goals of Wise Mind Training</a:t>
            </a:r>
            <a:endParaRPr/>
          </a:p>
        </p:txBody>
      </p:sp>
      <p:sp>
        <p:nvSpPr>
          <p:cNvPr id="136" name="Google Shape;136;p4"/>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Live in the moment</a:t>
            </a:r>
            <a:endParaRPr/>
          </a:p>
          <a:p>
            <a:pPr indent="-228600" lvl="0" marL="228600" rtl="0" algn="l">
              <a:lnSpc>
                <a:spcPct val="90000"/>
              </a:lnSpc>
              <a:spcBef>
                <a:spcPts val="1000"/>
              </a:spcBef>
              <a:spcAft>
                <a:spcPts val="0"/>
              </a:spcAft>
              <a:buSzPts val="2800"/>
              <a:buChar char="•"/>
            </a:pPr>
            <a:r>
              <a:rPr lang="en-US"/>
              <a:t>Cope with stress</a:t>
            </a:r>
            <a:endParaRPr/>
          </a:p>
          <a:p>
            <a:pPr indent="-228600" lvl="0" marL="228600" rtl="0" algn="l">
              <a:lnSpc>
                <a:spcPct val="90000"/>
              </a:lnSpc>
              <a:spcBef>
                <a:spcPts val="1000"/>
              </a:spcBef>
              <a:spcAft>
                <a:spcPts val="0"/>
              </a:spcAft>
              <a:buSzPts val="2800"/>
              <a:buChar char="•"/>
            </a:pPr>
            <a:r>
              <a:rPr lang="en-US"/>
              <a:t>Regulate emotions</a:t>
            </a:r>
            <a:endParaRPr/>
          </a:p>
          <a:p>
            <a:pPr indent="-228600" lvl="0" marL="228600" rtl="0" algn="l">
              <a:lnSpc>
                <a:spcPct val="90000"/>
              </a:lnSpc>
              <a:spcBef>
                <a:spcPts val="1000"/>
              </a:spcBef>
              <a:spcAft>
                <a:spcPts val="0"/>
              </a:spcAft>
              <a:buSzPts val="2800"/>
              <a:buChar char="•"/>
            </a:pPr>
            <a:r>
              <a:rPr lang="en-US"/>
              <a:t>Improve relationship</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5"/>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Weekly Wise Mind Lessons</a:t>
            </a:r>
            <a:endParaRPr/>
          </a:p>
        </p:txBody>
      </p:sp>
      <p:sp>
        <p:nvSpPr>
          <p:cNvPr id="142" name="Google Shape;142;p5"/>
          <p:cNvSpPr txBox="1"/>
          <p:nvPr>
            <p:ph idx="1" type="body"/>
          </p:nvPr>
        </p:nvSpPr>
        <p:spPr>
          <a:xfrm>
            <a:off x="415958" y="1897444"/>
            <a:ext cx="5604732"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Qualities of a Wise Mind</a:t>
            </a:r>
            <a:endParaRPr/>
          </a:p>
          <a:p>
            <a:pPr indent="-228600" lvl="0" marL="228600" rtl="0" algn="l">
              <a:lnSpc>
                <a:spcPct val="90000"/>
              </a:lnSpc>
              <a:spcBef>
                <a:spcPts val="1000"/>
              </a:spcBef>
              <a:spcAft>
                <a:spcPts val="0"/>
              </a:spcAft>
              <a:buSzPts val="2800"/>
              <a:buChar char="•"/>
            </a:pPr>
            <a:r>
              <a:rPr lang="en-US"/>
              <a:t>Mental Models</a:t>
            </a:r>
            <a:endParaRPr/>
          </a:p>
          <a:p>
            <a:pPr indent="-228600" lvl="0" marL="228600" rtl="0" algn="l">
              <a:lnSpc>
                <a:spcPct val="90000"/>
              </a:lnSpc>
              <a:spcBef>
                <a:spcPts val="1000"/>
              </a:spcBef>
              <a:spcAft>
                <a:spcPts val="0"/>
              </a:spcAft>
              <a:buSzPts val="2800"/>
              <a:buChar char="•"/>
            </a:pPr>
            <a:r>
              <a:rPr lang="en-US"/>
              <a:t>Responding vs. Reacting</a:t>
            </a:r>
            <a:endParaRPr/>
          </a:p>
          <a:p>
            <a:pPr indent="-228600" lvl="0" marL="228600" rtl="0" algn="l">
              <a:lnSpc>
                <a:spcPct val="90000"/>
              </a:lnSpc>
              <a:spcBef>
                <a:spcPts val="1000"/>
              </a:spcBef>
              <a:spcAft>
                <a:spcPts val="0"/>
              </a:spcAft>
              <a:buSzPts val="2800"/>
              <a:buChar char="•"/>
            </a:pPr>
            <a:r>
              <a:rPr lang="en-US"/>
              <a:t>The Ladder of Inference</a:t>
            </a:r>
            <a:endParaRPr/>
          </a:p>
          <a:p>
            <a:pPr indent="-228600" lvl="0" marL="228600" rtl="0" algn="l">
              <a:lnSpc>
                <a:spcPct val="90000"/>
              </a:lnSpc>
              <a:spcBef>
                <a:spcPts val="1000"/>
              </a:spcBef>
              <a:spcAft>
                <a:spcPts val="0"/>
              </a:spcAft>
              <a:buSzPts val="2800"/>
              <a:buChar char="•"/>
            </a:pPr>
            <a:r>
              <a:rPr lang="en-US"/>
              <a:t>Acceptance of Others</a:t>
            </a:r>
            <a:endParaRPr/>
          </a:p>
          <a:p>
            <a:pPr indent="-228600" lvl="0" marL="228600" rtl="0" algn="l">
              <a:lnSpc>
                <a:spcPct val="90000"/>
              </a:lnSpc>
              <a:spcBef>
                <a:spcPts val="1000"/>
              </a:spcBef>
              <a:spcAft>
                <a:spcPts val="0"/>
              </a:spcAft>
              <a:buSzPts val="2800"/>
              <a:buChar char="•"/>
            </a:pPr>
            <a:r>
              <a:rPr lang="en-US"/>
              <a:t>Anger</a:t>
            </a:r>
            <a:endParaRPr/>
          </a:p>
        </p:txBody>
      </p:sp>
      <p:sp>
        <p:nvSpPr>
          <p:cNvPr id="143" name="Google Shape;143;p5"/>
          <p:cNvSpPr txBox="1"/>
          <p:nvPr/>
        </p:nvSpPr>
        <p:spPr>
          <a:xfrm>
            <a:off x="5214887" y="1897446"/>
            <a:ext cx="6977115" cy="4201921"/>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rgbClr val="B0CF02"/>
              </a:buClr>
              <a:buSzPts val="2800"/>
              <a:buFont typeface="Arial"/>
              <a:buChar char="•"/>
            </a:pPr>
            <a:r>
              <a:rPr b="0" i="0" lang="en-US" sz="2800" u="none" cap="none" strike="noStrike">
                <a:solidFill>
                  <a:schemeClr val="dk1"/>
                </a:solidFill>
                <a:latin typeface="Open Sans"/>
                <a:ea typeface="Open Sans"/>
                <a:cs typeface="Open Sans"/>
                <a:sym typeface="Open Sans"/>
              </a:rPr>
              <a:t>Boundaries</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rgbClr val="B0CF02"/>
              </a:buClr>
              <a:buSzPts val="2800"/>
              <a:buFont typeface="Arial"/>
              <a:buChar char="•"/>
            </a:pPr>
            <a:r>
              <a:rPr b="0" i="0" lang="en-US" sz="2800" u="none" cap="none" strike="noStrike">
                <a:solidFill>
                  <a:schemeClr val="dk1"/>
                </a:solidFill>
                <a:latin typeface="Open Sans"/>
                <a:ea typeface="Open Sans"/>
                <a:cs typeface="Open Sans"/>
                <a:sym typeface="Open Sans"/>
              </a:rPr>
              <a:t>The 4 Basic Styles of Communication</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rgbClr val="B0CF02"/>
              </a:buClr>
              <a:buSzPts val="2800"/>
              <a:buFont typeface="Arial"/>
              <a:buChar char="•"/>
            </a:pPr>
            <a:r>
              <a:rPr b="0" i="0" lang="en-US" sz="2800" u="none" cap="none" strike="noStrike">
                <a:solidFill>
                  <a:schemeClr val="dk1"/>
                </a:solidFill>
                <a:latin typeface="Open Sans"/>
                <a:ea typeface="Open Sans"/>
                <a:cs typeface="Open Sans"/>
                <a:sym typeface="Open Sans"/>
              </a:rPr>
              <a:t>Healthy vs. Controlling Relationships</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rgbClr val="B0CF02"/>
              </a:buClr>
              <a:buSzPts val="2800"/>
              <a:buFont typeface="Arial"/>
              <a:buChar char="•"/>
            </a:pPr>
            <a:r>
              <a:rPr b="0" i="0" lang="en-US" sz="2800" u="none" cap="none" strike="noStrike">
                <a:solidFill>
                  <a:schemeClr val="dk1"/>
                </a:solidFill>
                <a:latin typeface="Open Sans"/>
                <a:ea typeface="Open Sans"/>
                <a:cs typeface="Open Sans"/>
                <a:sym typeface="Open Sans"/>
              </a:rPr>
              <a:t>Effects on Children who Live with DV</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rgbClr val="B0CF02"/>
              </a:buClr>
              <a:buSzPts val="2800"/>
              <a:buFont typeface="Arial"/>
              <a:buChar char="•"/>
            </a:pPr>
            <a:r>
              <a:rPr b="0" i="0" lang="en-US" sz="2800" u="none" cap="none" strike="noStrike">
                <a:solidFill>
                  <a:schemeClr val="dk1"/>
                </a:solidFill>
                <a:latin typeface="Open Sans"/>
                <a:ea typeface="Open Sans"/>
                <a:cs typeface="Open Sans"/>
                <a:sym typeface="Open Sans"/>
              </a:rPr>
              <a:t>Victim Mentality</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rgbClr val="B0CF02"/>
              </a:buClr>
              <a:buSzPts val="2800"/>
              <a:buFont typeface="Arial"/>
              <a:buChar char="•"/>
            </a:pPr>
            <a:r>
              <a:rPr b="0" i="0" lang="en-US" sz="2800" u="none" cap="none" strike="noStrike">
                <a:solidFill>
                  <a:schemeClr val="dk1"/>
                </a:solidFill>
                <a:latin typeface="Open Sans"/>
                <a:ea typeface="Open Sans"/>
                <a:cs typeface="Open Sans"/>
                <a:sym typeface="Open Sans"/>
              </a:rPr>
              <a:t>Life Laws and Strategies Behind Them</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6"/>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00000"/>
              <a:buNone/>
            </a:pPr>
            <a:r>
              <a:rPr lang="en-US"/>
              <a:t>Mindful Practices Used by a Wise Mind</a:t>
            </a:r>
            <a:endParaRPr/>
          </a:p>
        </p:txBody>
      </p:sp>
      <p:sp>
        <p:nvSpPr>
          <p:cNvPr id="149" name="Google Shape;149;p6"/>
          <p:cNvSpPr txBox="1"/>
          <p:nvPr>
            <p:ph idx="1" type="body"/>
          </p:nvPr>
        </p:nvSpPr>
        <p:spPr>
          <a:xfrm>
            <a:off x="820753" y="1814318"/>
            <a:ext cx="5275247"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Gratitude </a:t>
            </a:r>
            <a:endParaRPr/>
          </a:p>
          <a:p>
            <a:pPr indent="-228600" lvl="0" marL="228600" rtl="0" algn="l">
              <a:lnSpc>
                <a:spcPct val="90000"/>
              </a:lnSpc>
              <a:spcBef>
                <a:spcPts val="1000"/>
              </a:spcBef>
              <a:spcAft>
                <a:spcPts val="0"/>
              </a:spcAft>
              <a:buSzPts val="2800"/>
              <a:buChar char="•"/>
            </a:pPr>
            <a:r>
              <a:rPr lang="en-US"/>
              <a:t>Positive Self Talk</a:t>
            </a:r>
            <a:endParaRPr/>
          </a:p>
          <a:p>
            <a:pPr indent="-228600" lvl="0" marL="228600" rtl="0" algn="l">
              <a:lnSpc>
                <a:spcPct val="90000"/>
              </a:lnSpc>
              <a:spcBef>
                <a:spcPts val="1000"/>
              </a:spcBef>
              <a:spcAft>
                <a:spcPts val="0"/>
              </a:spcAft>
              <a:buSzPts val="2800"/>
              <a:buChar char="•"/>
            </a:pPr>
            <a:r>
              <a:rPr lang="en-US"/>
              <a:t>Breath work</a:t>
            </a:r>
            <a:endParaRPr/>
          </a:p>
          <a:p>
            <a:pPr indent="-228600" lvl="0" marL="228600" rtl="0" algn="l">
              <a:lnSpc>
                <a:spcPct val="90000"/>
              </a:lnSpc>
              <a:spcBef>
                <a:spcPts val="1000"/>
              </a:spcBef>
              <a:spcAft>
                <a:spcPts val="0"/>
              </a:spcAft>
              <a:buSzPts val="2800"/>
              <a:buChar char="•"/>
            </a:pPr>
            <a:r>
              <a:rPr lang="en-US"/>
              <a:t>Journaling</a:t>
            </a:r>
            <a:endParaRPr/>
          </a:p>
          <a:p>
            <a:pPr indent="-228600" lvl="1" marL="685800" rtl="0" algn="l">
              <a:lnSpc>
                <a:spcPct val="90000"/>
              </a:lnSpc>
              <a:spcBef>
                <a:spcPts val="500"/>
              </a:spcBef>
              <a:spcAft>
                <a:spcPts val="0"/>
              </a:spcAft>
              <a:buSzPts val="2400"/>
              <a:buChar char="•"/>
            </a:pPr>
            <a:r>
              <a:rPr lang="en-US"/>
              <a:t>Guided journal prompts</a:t>
            </a:r>
            <a:endParaRPr/>
          </a:p>
          <a:p>
            <a:pPr indent="-228600" lvl="1" marL="685800" rtl="0" algn="l">
              <a:lnSpc>
                <a:spcPct val="90000"/>
              </a:lnSpc>
              <a:spcBef>
                <a:spcPts val="500"/>
              </a:spcBef>
              <a:spcAft>
                <a:spcPts val="0"/>
              </a:spcAft>
              <a:buSzPts val="2400"/>
              <a:buChar char="•"/>
            </a:pPr>
            <a:r>
              <a:rPr lang="en-US"/>
              <a:t>Mental Noting level 1</a:t>
            </a:r>
            <a:endParaRPr/>
          </a:p>
          <a:p>
            <a:pPr indent="-228600" lvl="1" marL="685800" rtl="0" algn="l">
              <a:lnSpc>
                <a:spcPct val="90000"/>
              </a:lnSpc>
              <a:spcBef>
                <a:spcPts val="500"/>
              </a:spcBef>
              <a:spcAft>
                <a:spcPts val="0"/>
              </a:spcAft>
              <a:buSzPts val="2400"/>
              <a:buChar char="•"/>
            </a:pPr>
            <a:r>
              <a:rPr lang="en-US"/>
              <a:t>Mental Noting level 2</a:t>
            </a:r>
            <a:endParaRPr/>
          </a:p>
          <a:p>
            <a:pPr indent="-50800" lvl="0" marL="228600" rtl="0" algn="l">
              <a:lnSpc>
                <a:spcPct val="90000"/>
              </a:lnSpc>
              <a:spcBef>
                <a:spcPts val="1000"/>
              </a:spcBef>
              <a:spcAft>
                <a:spcPts val="0"/>
              </a:spcAft>
              <a:buSzPts val="2800"/>
              <a:buNone/>
            </a:pPr>
            <a:r>
              <a:t/>
            </a:r>
            <a:endParaRPr b="1"/>
          </a:p>
        </p:txBody>
      </p:sp>
      <p:sp>
        <p:nvSpPr>
          <p:cNvPr id="150" name="Google Shape;150;p6"/>
          <p:cNvSpPr txBox="1"/>
          <p:nvPr/>
        </p:nvSpPr>
        <p:spPr>
          <a:xfrm>
            <a:off x="5945383" y="1814319"/>
            <a:ext cx="5275247" cy="4201921"/>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90000"/>
              </a:lnSpc>
              <a:spcBef>
                <a:spcPts val="0"/>
              </a:spcBef>
              <a:spcAft>
                <a:spcPts val="0"/>
              </a:spcAft>
              <a:buClr>
                <a:srgbClr val="B0CF02"/>
              </a:buClr>
              <a:buSzPts val="2800"/>
              <a:buFont typeface="Arial"/>
              <a:buChar char="•"/>
            </a:pPr>
            <a:r>
              <a:rPr b="0" i="0" lang="en-US" sz="2800" u="none" cap="none" strike="noStrike">
                <a:solidFill>
                  <a:schemeClr val="dk1"/>
                </a:solidFill>
                <a:latin typeface="Open Sans"/>
                <a:ea typeface="Open Sans"/>
                <a:cs typeface="Open Sans"/>
                <a:sym typeface="Open Sans"/>
              </a:rPr>
              <a:t>Meditation</a:t>
            </a:r>
            <a:endParaRPr b="0" i="0" sz="1400" u="none" cap="none" strike="noStrike">
              <a:solidFill>
                <a:srgbClr val="000000"/>
              </a:solidFill>
              <a:latin typeface="Arial"/>
              <a:ea typeface="Arial"/>
              <a:cs typeface="Arial"/>
              <a:sym typeface="Arial"/>
            </a:endParaRPr>
          </a:p>
          <a:p>
            <a:pPr indent="-228600" lvl="1" marL="685800" marR="0" rtl="0" algn="l">
              <a:lnSpc>
                <a:spcPct val="90000"/>
              </a:lnSpc>
              <a:spcBef>
                <a:spcPts val="500"/>
              </a:spcBef>
              <a:spcAft>
                <a:spcPts val="0"/>
              </a:spcAft>
              <a:buClr>
                <a:srgbClr val="B0CF02"/>
              </a:buClr>
              <a:buSzPts val="2400"/>
              <a:buFont typeface="Arial"/>
              <a:buChar char="•"/>
            </a:pPr>
            <a:r>
              <a:rPr b="0" i="0" lang="en-US" sz="2400" u="none" cap="none" strike="noStrike">
                <a:solidFill>
                  <a:schemeClr val="dk1"/>
                </a:solidFill>
                <a:latin typeface="Open Sans"/>
                <a:ea typeface="Open Sans"/>
                <a:cs typeface="Open Sans"/>
                <a:sym typeface="Open Sans"/>
              </a:rPr>
              <a:t>Progressive Muscle Relaxation</a:t>
            </a:r>
            <a:endParaRPr b="0" i="0" sz="1400" u="none" cap="none" strike="noStrike">
              <a:solidFill>
                <a:srgbClr val="000000"/>
              </a:solidFill>
              <a:latin typeface="Arial"/>
              <a:ea typeface="Arial"/>
              <a:cs typeface="Arial"/>
              <a:sym typeface="Arial"/>
            </a:endParaRPr>
          </a:p>
          <a:p>
            <a:pPr indent="-228600" lvl="1" marL="685800" marR="0" rtl="0" algn="l">
              <a:lnSpc>
                <a:spcPct val="90000"/>
              </a:lnSpc>
              <a:spcBef>
                <a:spcPts val="500"/>
              </a:spcBef>
              <a:spcAft>
                <a:spcPts val="0"/>
              </a:spcAft>
              <a:buClr>
                <a:srgbClr val="B0CF02"/>
              </a:buClr>
              <a:buSzPts val="2400"/>
              <a:buFont typeface="Arial"/>
              <a:buChar char="•"/>
            </a:pPr>
            <a:r>
              <a:rPr b="0" i="0" lang="en-US" sz="2400" u="none" cap="none" strike="noStrike">
                <a:solidFill>
                  <a:schemeClr val="dk1"/>
                </a:solidFill>
                <a:latin typeface="Open Sans"/>
                <a:ea typeface="Open Sans"/>
                <a:cs typeface="Open Sans"/>
                <a:sym typeface="Open Sans"/>
              </a:rPr>
              <a:t>Imagery practice</a:t>
            </a:r>
            <a:endParaRPr b="0" i="0" sz="1400" u="none" cap="none" strike="noStrike">
              <a:solidFill>
                <a:srgbClr val="000000"/>
              </a:solidFill>
              <a:latin typeface="Arial"/>
              <a:ea typeface="Arial"/>
              <a:cs typeface="Arial"/>
              <a:sym typeface="Arial"/>
            </a:endParaRPr>
          </a:p>
          <a:p>
            <a:pPr indent="-228600" lvl="1" marL="685800" marR="0" rtl="0" algn="l">
              <a:lnSpc>
                <a:spcPct val="90000"/>
              </a:lnSpc>
              <a:spcBef>
                <a:spcPts val="500"/>
              </a:spcBef>
              <a:spcAft>
                <a:spcPts val="0"/>
              </a:spcAft>
              <a:buClr>
                <a:srgbClr val="B0CF02"/>
              </a:buClr>
              <a:buSzPts val="2400"/>
              <a:buFont typeface="Arial"/>
              <a:buChar char="•"/>
            </a:pPr>
            <a:r>
              <a:rPr b="0" i="0" lang="en-US" sz="2400" u="none" cap="none" strike="noStrike">
                <a:solidFill>
                  <a:schemeClr val="dk1"/>
                </a:solidFill>
                <a:latin typeface="Open Sans"/>
                <a:ea typeface="Open Sans"/>
                <a:cs typeface="Open Sans"/>
                <a:sym typeface="Open Sans"/>
              </a:rPr>
              <a:t>Body scan</a:t>
            </a:r>
            <a:endParaRPr b="0" i="0" sz="1400" u="none" cap="none" strike="noStrike">
              <a:solidFill>
                <a:srgbClr val="000000"/>
              </a:solidFill>
              <a:latin typeface="Arial"/>
              <a:ea typeface="Arial"/>
              <a:cs typeface="Arial"/>
              <a:sym typeface="Arial"/>
            </a:endParaRPr>
          </a:p>
          <a:p>
            <a:pPr indent="-50800" lvl="0" marL="228600" marR="0" rtl="0" algn="l">
              <a:lnSpc>
                <a:spcPct val="90000"/>
              </a:lnSpc>
              <a:spcBef>
                <a:spcPts val="1000"/>
              </a:spcBef>
              <a:spcAft>
                <a:spcPts val="0"/>
              </a:spcAft>
              <a:buNone/>
            </a:pPr>
            <a:r>
              <a:t/>
            </a:r>
            <a:endParaRPr b="0" i="0" sz="2800" u="none" cap="none" strike="noStrike">
              <a:solidFill>
                <a:schemeClr val="dk1"/>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7"/>
          <p:cNvSpPr txBox="1"/>
          <p:nvPr>
            <p:ph type="title"/>
          </p:nvPr>
        </p:nvSpPr>
        <p:spPr>
          <a:xfrm>
            <a:off x="838200" y="2766220"/>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Open Sans"/>
              <a:buNone/>
            </a:pPr>
            <a:r>
              <a:rPr lang="en-US"/>
              <a:t>Qualities of the Wise Mind</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8"/>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Two States of Mind</a:t>
            </a:r>
            <a:endParaRPr/>
          </a:p>
        </p:txBody>
      </p:sp>
      <p:sp>
        <p:nvSpPr>
          <p:cNvPr id="161" name="Google Shape;161;p8"/>
          <p:cNvSpPr txBox="1"/>
          <p:nvPr>
            <p:ph idx="1" type="body"/>
          </p:nvPr>
        </p:nvSpPr>
        <p:spPr>
          <a:xfrm>
            <a:off x="342544" y="1499700"/>
            <a:ext cx="6835923" cy="4164977"/>
          </a:xfrm>
          <a:prstGeom prst="rect">
            <a:avLst/>
          </a:prstGeom>
          <a:noFill/>
          <a:ln>
            <a:noFill/>
          </a:ln>
        </p:spPr>
        <p:txBody>
          <a:bodyPr anchorCtr="0" anchor="t" bIns="45700" lIns="91425" spcFirstLastPara="1" rIns="91425" wrap="square" tIns="45700">
            <a:noAutofit/>
          </a:bodyPr>
          <a:lstStyle/>
          <a:p>
            <a:pPr indent="0" lvl="0" marL="0" rtl="0" algn="l">
              <a:lnSpc>
                <a:spcPct val="114000"/>
              </a:lnSpc>
              <a:spcBef>
                <a:spcPts val="0"/>
              </a:spcBef>
              <a:spcAft>
                <a:spcPts val="0"/>
              </a:spcAft>
              <a:buClr>
                <a:srgbClr val="000000"/>
              </a:buClr>
              <a:buSzPts val="2000"/>
              <a:buNone/>
            </a:pPr>
            <a:r>
              <a:rPr b="1" lang="en-US" sz="2000">
                <a:solidFill>
                  <a:srgbClr val="000000"/>
                </a:solidFill>
              </a:rPr>
              <a:t>Reasonable Mind</a:t>
            </a:r>
            <a:endParaRPr/>
          </a:p>
          <a:p>
            <a:pPr indent="0" lvl="0" marL="0" rtl="0" algn="l">
              <a:lnSpc>
                <a:spcPct val="114000"/>
              </a:lnSpc>
              <a:spcBef>
                <a:spcPts val="0"/>
              </a:spcBef>
              <a:spcAft>
                <a:spcPts val="0"/>
              </a:spcAft>
              <a:buClr>
                <a:schemeClr val="dk1"/>
              </a:buClr>
              <a:buSzPts val="2000"/>
              <a:buNone/>
            </a:pPr>
            <a:r>
              <a:rPr lang="en-US" sz="2000"/>
              <a:t>A logical and rational state of thinking defined by facts and common sense. Essential to learning skills; you need to understand how a skill works and when to apply it. Helps you define a problem objectively and determine a solution. The more you learn and practice, the stronger the Reasonable Mind becomes. </a:t>
            </a:r>
            <a:endParaRPr sz="2000">
              <a:solidFill>
                <a:srgbClr val="000000"/>
              </a:solidFill>
            </a:endParaRPr>
          </a:p>
          <a:p>
            <a:pPr indent="0" lvl="0" marL="0" rtl="0" algn="l">
              <a:lnSpc>
                <a:spcPct val="114000"/>
              </a:lnSpc>
              <a:spcBef>
                <a:spcPts val="0"/>
              </a:spcBef>
              <a:spcAft>
                <a:spcPts val="0"/>
              </a:spcAft>
              <a:buClr>
                <a:srgbClr val="000000"/>
              </a:buClr>
              <a:buSzPts val="2000"/>
              <a:buNone/>
            </a:pPr>
            <a:r>
              <a:rPr b="1" lang="en-US" sz="2000">
                <a:solidFill>
                  <a:srgbClr val="000000"/>
                </a:solidFill>
              </a:rPr>
              <a:t>Emotional Mind</a:t>
            </a:r>
            <a:endParaRPr/>
          </a:p>
          <a:p>
            <a:pPr indent="0" lvl="0" marL="0" rtl="0" algn="l">
              <a:lnSpc>
                <a:spcPct val="114000"/>
              </a:lnSpc>
              <a:spcBef>
                <a:spcPts val="0"/>
              </a:spcBef>
              <a:spcAft>
                <a:spcPts val="0"/>
              </a:spcAft>
              <a:buClr>
                <a:schemeClr val="dk1"/>
              </a:buClr>
              <a:buSzPts val="2000"/>
              <a:buNone/>
            </a:pPr>
            <a:r>
              <a:rPr lang="en-US" sz="2000"/>
              <a:t>A passionate, extreme, and intense state that makes rational, logical thinking difficult. Takes over when emotions control your thinking and behavior. Can also lead to out-of-control behavior, creating chaos, hurt feelings, and more problems.</a:t>
            </a:r>
            <a:endParaRPr sz="2000">
              <a:solidFill>
                <a:srgbClr val="000000"/>
              </a:solidFill>
            </a:endParaRPr>
          </a:p>
        </p:txBody>
      </p:sp>
      <p:pic>
        <p:nvPicPr>
          <p:cNvPr id="162" name="Google Shape;162;p8"/>
          <p:cNvPicPr preferRelativeResize="0"/>
          <p:nvPr/>
        </p:nvPicPr>
        <p:blipFill rotWithShape="1">
          <a:blip r:embed="rId3">
            <a:alphaModFix/>
          </a:blip>
          <a:srcRect b="0" l="0" r="0" t="0"/>
          <a:stretch/>
        </p:blipFill>
        <p:spPr>
          <a:xfrm>
            <a:off x="7968551" y="1420153"/>
            <a:ext cx="4017697" cy="4017697"/>
          </a:xfrm>
          <a:prstGeom prst="rect">
            <a:avLst/>
          </a:prstGeom>
          <a:noFill/>
          <a:ln>
            <a:noFill/>
          </a:ln>
        </p:spPr>
      </p:pic>
      <p:sp>
        <p:nvSpPr>
          <p:cNvPr id="163" name="Google Shape;163;p8"/>
          <p:cNvSpPr txBox="1"/>
          <p:nvPr/>
        </p:nvSpPr>
        <p:spPr>
          <a:xfrm>
            <a:off x="9694352" y="5480011"/>
            <a:ext cx="249764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hlink"/>
                </a:solidFill>
                <a:latin typeface="Arial"/>
                <a:ea typeface="Arial"/>
                <a:cs typeface="Arial"/>
                <a:sym typeface="Arial"/>
                <a:hlinkClick r:id="rId4"/>
              </a:rPr>
              <a:t>This Photo</a:t>
            </a:r>
            <a:r>
              <a:rPr b="0" i="0" lang="en-US" sz="900" u="none" cap="none" strike="noStrike">
                <a:solidFill>
                  <a:schemeClr val="lt1"/>
                </a:solidFill>
                <a:latin typeface="Arial"/>
                <a:ea typeface="Arial"/>
                <a:cs typeface="Arial"/>
                <a:sym typeface="Arial"/>
              </a:rPr>
              <a:t> by Unknown Author is licensed under </a:t>
            </a:r>
            <a:r>
              <a:rPr b="0" i="0" lang="en-US" sz="900" u="sng" cap="none" strike="noStrike">
                <a:solidFill>
                  <a:schemeClr val="hlink"/>
                </a:solidFill>
                <a:latin typeface="Arial"/>
                <a:ea typeface="Arial"/>
                <a:cs typeface="Arial"/>
                <a:sym typeface="Arial"/>
                <a:hlinkClick r:id="rId5"/>
              </a:rPr>
              <a:t>CC BY</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9"/>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Wise Mind: Blending of Both</a:t>
            </a:r>
            <a:endParaRPr/>
          </a:p>
        </p:txBody>
      </p:sp>
      <p:sp>
        <p:nvSpPr>
          <p:cNvPr id="169" name="Google Shape;169;p9"/>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400"/>
              <a:buChar char="•"/>
            </a:pPr>
            <a:r>
              <a:rPr lang="en-US"/>
              <a:t>Wise Mind utilizes mindful practices and helps us to bring together the logic of the reasonable Mind and the sensitivity of the emotional Mind to a serene state of Mind. </a:t>
            </a:r>
            <a:endParaRPr/>
          </a:p>
          <a:p>
            <a:pPr indent="-228600" lvl="0" marL="228600" rtl="0" algn="l">
              <a:lnSpc>
                <a:spcPct val="90000"/>
              </a:lnSpc>
              <a:spcBef>
                <a:spcPts val="1000"/>
              </a:spcBef>
              <a:spcAft>
                <a:spcPts val="0"/>
              </a:spcAft>
              <a:buSzPts val="2400"/>
              <a:buChar char="•"/>
            </a:pPr>
            <a:r>
              <a:rPr lang="en-US"/>
              <a:t>By learning and practicing these skills, you will develop a Wise Mind that empowers you to change behaviors, emotions, and thinking patterns associated with problems in living, especially those causing misery and distress. </a:t>
            </a:r>
            <a:endParaRPr/>
          </a:p>
        </p:txBody>
      </p:sp>
      <p:pic>
        <p:nvPicPr>
          <p:cNvPr id="170" name="Google Shape;170;p9"/>
          <p:cNvPicPr preferRelativeResize="0"/>
          <p:nvPr>
            <p:ph idx="2" type="pic"/>
          </p:nvPr>
        </p:nvPicPr>
        <p:blipFill rotWithShape="1">
          <a:blip r:embed="rId3">
            <a:alphaModFix/>
          </a:blip>
          <a:srcRect b="0" l="19988" r="19987" t="0"/>
          <a:stretch/>
        </p:blipFill>
        <p:spPr>
          <a:xfrm>
            <a:off x="8075615" y="0"/>
            <a:ext cx="4116387" cy="6858000"/>
          </a:xfrm>
          <a:prstGeom prst="rect">
            <a:avLst/>
          </a:prstGeom>
          <a:noFill/>
          <a:ln>
            <a:noFill/>
          </a:ln>
        </p:spPr>
      </p:pic>
      <p:sp>
        <p:nvSpPr>
          <p:cNvPr id="171" name="Google Shape;171;p9"/>
          <p:cNvSpPr txBox="1"/>
          <p:nvPr/>
        </p:nvSpPr>
        <p:spPr>
          <a:xfrm>
            <a:off x="8075615" y="6858000"/>
            <a:ext cx="4116387"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hlink"/>
                </a:solidFill>
                <a:latin typeface="Arial"/>
                <a:ea typeface="Arial"/>
                <a:cs typeface="Arial"/>
                <a:sym typeface="Arial"/>
                <a:hlinkClick r:id="rId4"/>
              </a:rPr>
              <a:t>This Photo</a:t>
            </a:r>
            <a:r>
              <a:rPr b="0" i="0" lang="en-US" sz="900" u="none" cap="none" strike="noStrike">
                <a:solidFill>
                  <a:schemeClr val="dk1"/>
                </a:solidFill>
                <a:latin typeface="Arial"/>
                <a:ea typeface="Arial"/>
                <a:cs typeface="Arial"/>
                <a:sym typeface="Arial"/>
              </a:rPr>
              <a:t> by Unknown Author is licensed under </a:t>
            </a:r>
            <a:r>
              <a:rPr b="0" i="0" lang="en-US" sz="900" u="sng" cap="none" strike="noStrike">
                <a:solidFill>
                  <a:schemeClr val="hlink"/>
                </a:solidFill>
                <a:latin typeface="Arial"/>
                <a:ea typeface="Arial"/>
                <a:cs typeface="Arial"/>
                <a:sym typeface="Arial"/>
                <a:hlinkClick r:id="rId5"/>
              </a:rPr>
              <a:t>CC BY-SA</a:t>
            </a:r>
            <a:endParaRPr b="0" i="0" sz="9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0"/>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Qualities of the Wise Mind</a:t>
            </a:r>
            <a:endParaRPr/>
          </a:p>
        </p:txBody>
      </p:sp>
      <p:sp>
        <p:nvSpPr>
          <p:cNvPr id="177" name="Google Shape;177;p10"/>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400"/>
              <a:buChar char="•"/>
            </a:pPr>
            <a:r>
              <a:rPr lang="en-US"/>
              <a:t>Calmness, courage, confidence</a:t>
            </a:r>
            <a:endParaRPr/>
          </a:p>
          <a:p>
            <a:pPr indent="-228600" lvl="0" marL="228600" rtl="0" algn="l">
              <a:lnSpc>
                <a:spcPct val="90000"/>
              </a:lnSpc>
              <a:spcBef>
                <a:spcPts val="1000"/>
              </a:spcBef>
              <a:spcAft>
                <a:spcPts val="0"/>
              </a:spcAft>
              <a:buSzPts val="2400"/>
              <a:buChar char="•"/>
            </a:pPr>
            <a:r>
              <a:rPr lang="en-US"/>
              <a:t>Sees reality clearly, avoids all-or-nothing thinking</a:t>
            </a:r>
            <a:endParaRPr/>
          </a:p>
          <a:p>
            <a:pPr indent="-228600" lvl="0" marL="228600" rtl="0" algn="l">
              <a:lnSpc>
                <a:spcPct val="90000"/>
              </a:lnSpc>
              <a:spcBef>
                <a:spcPts val="1000"/>
              </a:spcBef>
              <a:spcAft>
                <a:spcPts val="0"/>
              </a:spcAft>
              <a:buSzPts val="2400"/>
              <a:buChar char="•"/>
            </a:pPr>
            <a:r>
              <a:rPr lang="en-US"/>
              <a:t>Acts with awareness and willingness</a:t>
            </a:r>
            <a:endParaRPr/>
          </a:p>
        </p:txBody>
      </p:sp>
      <p:pic>
        <p:nvPicPr>
          <p:cNvPr id="178" name="Google Shape;178;p10"/>
          <p:cNvPicPr preferRelativeResize="0"/>
          <p:nvPr>
            <p:ph idx="2" type="pic"/>
          </p:nvPr>
        </p:nvPicPr>
        <p:blipFill rotWithShape="1">
          <a:blip r:embed="rId3">
            <a:alphaModFix/>
          </a:blip>
          <a:srcRect b="0" l="30015" r="30015" t="0"/>
          <a:stretch/>
        </p:blipFill>
        <p:spPr>
          <a:xfrm>
            <a:off x="8075615" y="0"/>
            <a:ext cx="4116387" cy="6858000"/>
          </a:xfrm>
          <a:prstGeom prst="rect">
            <a:avLst/>
          </a:prstGeom>
          <a:noFill/>
          <a:ln>
            <a:noFill/>
          </a:ln>
        </p:spPr>
      </p:pic>
      <p:sp>
        <p:nvSpPr>
          <p:cNvPr id="179" name="Google Shape;179;p10"/>
          <p:cNvSpPr txBox="1"/>
          <p:nvPr/>
        </p:nvSpPr>
        <p:spPr>
          <a:xfrm>
            <a:off x="9381347" y="6508752"/>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chemeClr val="dk2"/>
                </a:solidFill>
                <a:latin typeface="Arial"/>
                <a:ea typeface="Arial"/>
                <a:cs typeface="Arial"/>
                <a:sym typeface="Arial"/>
              </a:rPr>
              <a:t>‹#›</a:t>
            </a:fld>
            <a:endParaRPr b="0" i="0" sz="1200" u="none" cap="none" strike="noStrike">
              <a:solidFill>
                <a:schemeClr val="dk2"/>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1"/>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Benefits of Mindfulness Practices</a:t>
            </a:r>
            <a:endParaRPr/>
          </a:p>
        </p:txBody>
      </p:sp>
      <p:sp>
        <p:nvSpPr>
          <p:cNvPr id="186" name="Google Shape;186;p11"/>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Reduced rumination</a:t>
            </a:r>
            <a:endParaRPr/>
          </a:p>
          <a:p>
            <a:pPr indent="-228600" lvl="0" marL="228600" rtl="0" algn="l">
              <a:lnSpc>
                <a:spcPct val="90000"/>
              </a:lnSpc>
              <a:spcBef>
                <a:spcPts val="1000"/>
              </a:spcBef>
              <a:spcAft>
                <a:spcPts val="0"/>
              </a:spcAft>
              <a:buSzPts val="2800"/>
              <a:buChar char="•"/>
            </a:pPr>
            <a:r>
              <a:rPr lang="en-US"/>
              <a:t>Stress reduction</a:t>
            </a:r>
            <a:endParaRPr/>
          </a:p>
          <a:p>
            <a:pPr indent="-228600" lvl="0" marL="228600" rtl="0" algn="l">
              <a:lnSpc>
                <a:spcPct val="90000"/>
              </a:lnSpc>
              <a:spcBef>
                <a:spcPts val="1000"/>
              </a:spcBef>
              <a:spcAft>
                <a:spcPts val="0"/>
              </a:spcAft>
              <a:buSzPts val="2800"/>
              <a:buChar char="•"/>
            </a:pPr>
            <a:r>
              <a:rPr lang="en-US"/>
              <a:t>Boosts to working memory</a:t>
            </a:r>
            <a:endParaRPr/>
          </a:p>
          <a:p>
            <a:pPr indent="-228600" lvl="0" marL="228600" rtl="0" algn="l">
              <a:lnSpc>
                <a:spcPct val="90000"/>
              </a:lnSpc>
              <a:spcBef>
                <a:spcPts val="1000"/>
              </a:spcBef>
              <a:spcAft>
                <a:spcPts val="0"/>
              </a:spcAft>
              <a:buSzPts val="2800"/>
              <a:buChar char="•"/>
            </a:pPr>
            <a:r>
              <a:rPr lang="en-US"/>
              <a:t>Focus</a:t>
            </a:r>
            <a:endParaRPr/>
          </a:p>
          <a:p>
            <a:pPr indent="-228600" lvl="0" marL="228600" rtl="0" algn="l">
              <a:lnSpc>
                <a:spcPct val="90000"/>
              </a:lnSpc>
              <a:spcBef>
                <a:spcPts val="1000"/>
              </a:spcBef>
              <a:spcAft>
                <a:spcPts val="0"/>
              </a:spcAft>
              <a:buSzPts val="2800"/>
              <a:buChar char="•"/>
            </a:pPr>
            <a:r>
              <a:rPr lang="en-US"/>
              <a:t>Less emotional reactivity</a:t>
            </a:r>
            <a:endParaRPr/>
          </a:p>
          <a:p>
            <a:pPr indent="-228600" lvl="0" marL="228600" rtl="0" algn="l">
              <a:lnSpc>
                <a:spcPct val="90000"/>
              </a:lnSpc>
              <a:spcBef>
                <a:spcPts val="1000"/>
              </a:spcBef>
              <a:spcAft>
                <a:spcPts val="0"/>
              </a:spcAft>
              <a:buSzPts val="2800"/>
              <a:buChar char="•"/>
            </a:pPr>
            <a:r>
              <a:rPr lang="en-US"/>
              <a:t>More cognitive flexibility</a:t>
            </a:r>
            <a:endParaRPr/>
          </a:p>
          <a:p>
            <a:pPr indent="-228600" lvl="0" marL="228600" rtl="0" algn="l">
              <a:lnSpc>
                <a:spcPct val="90000"/>
              </a:lnSpc>
              <a:spcBef>
                <a:spcPts val="1000"/>
              </a:spcBef>
              <a:spcAft>
                <a:spcPts val="0"/>
              </a:spcAft>
              <a:buSzPts val="2800"/>
              <a:buChar char="•"/>
            </a:pPr>
            <a:r>
              <a:rPr lang="en-US"/>
              <a:t>Relationship satisfaction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2"/>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Gratitude</a:t>
            </a:r>
            <a:endParaRPr/>
          </a:p>
        </p:txBody>
      </p:sp>
      <p:sp>
        <p:nvSpPr>
          <p:cNvPr id="193" name="Google Shape;193;p12"/>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800"/>
              <a:buNone/>
            </a:pPr>
            <a:r>
              <a:rPr b="1" lang="en-US"/>
              <a:t>Gratitude: </a:t>
            </a:r>
            <a:r>
              <a:rPr lang="en-US"/>
              <a:t>the appreciation of what is valuable and meaningful to oneself.</a:t>
            </a:r>
            <a:endParaRPr/>
          </a:p>
          <a:p>
            <a:pPr indent="-228600" lvl="0" marL="228600" rtl="0" algn="l">
              <a:lnSpc>
                <a:spcPct val="90000"/>
              </a:lnSpc>
              <a:spcBef>
                <a:spcPts val="1000"/>
              </a:spcBef>
              <a:spcAft>
                <a:spcPts val="0"/>
              </a:spcAft>
              <a:buSzPts val="2800"/>
              <a:buChar char="•"/>
            </a:pPr>
            <a:r>
              <a:rPr lang="en-US"/>
              <a:t>Gratitude letter:</a:t>
            </a:r>
            <a:endParaRPr/>
          </a:p>
          <a:p>
            <a:pPr indent="-228600" lvl="0" marL="228600" rtl="0" algn="l">
              <a:lnSpc>
                <a:spcPct val="90000"/>
              </a:lnSpc>
              <a:spcBef>
                <a:spcPts val="1000"/>
              </a:spcBef>
              <a:spcAft>
                <a:spcPts val="0"/>
              </a:spcAft>
              <a:buSzPts val="2800"/>
              <a:buChar char="•"/>
            </a:pPr>
            <a:r>
              <a:rPr lang="en-US"/>
              <a:t>Gratitude conversation</a:t>
            </a:r>
            <a:endParaRPr/>
          </a:p>
          <a:p>
            <a:pPr indent="-228600" lvl="0" marL="228600" rtl="0" algn="l">
              <a:lnSpc>
                <a:spcPct val="90000"/>
              </a:lnSpc>
              <a:spcBef>
                <a:spcPts val="1000"/>
              </a:spcBef>
              <a:spcAft>
                <a:spcPts val="0"/>
              </a:spcAft>
              <a:buSzPts val="2800"/>
              <a:buChar char="•"/>
            </a:pPr>
            <a:r>
              <a:rPr lang="en-US"/>
              <a:t>Gratitude journal:</a:t>
            </a:r>
            <a:endParaRPr/>
          </a:p>
          <a:p>
            <a:pPr indent="-228600" lvl="1" marL="685800" rtl="0" algn="l">
              <a:lnSpc>
                <a:spcPct val="90000"/>
              </a:lnSpc>
              <a:spcBef>
                <a:spcPts val="500"/>
              </a:spcBef>
              <a:spcAft>
                <a:spcPts val="0"/>
              </a:spcAft>
              <a:buSzPts val="2400"/>
              <a:buChar char="•"/>
            </a:pPr>
            <a:r>
              <a:rPr lang="en-US"/>
              <a:t>Write down 3 things you are grateful for</a:t>
            </a:r>
            <a:endParaRPr/>
          </a:p>
          <a:p>
            <a:pPr indent="-228600" lvl="0" marL="228600" rtl="0" algn="l">
              <a:lnSpc>
                <a:spcPct val="90000"/>
              </a:lnSpc>
              <a:spcBef>
                <a:spcPts val="1000"/>
              </a:spcBef>
              <a:spcAft>
                <a:spcPts val="0"/>
              </a:spcAft>
              <a:buSzPts val="2800"/>
              <a:buChar char="•"/>
            </a:pPr>
            <a:r>
              <a:rPr lang="en-US"/>
              <a:t>Utilize the following apps to track your gratitude:</a:t>
            </a:r>
            <a:endParaRPr/>
          </a:p>
          <a:p>
            <a:pPr indent="-228600" lvl="1" marL="685800" rtl="0" algn="l">
              <a:lnSpc>
                <a:spcPct val="90000"/>
              </a:lnSpc>
              <a:spcBef>
                <a:spcPts val="500"/>
              </a:spcBef>
              <a:spcAft>
                <a:spcPts val="0"/>
              </a:spcAft>
              <a:buSzPts val="2400"/>
              <a:buChar char="•"/>
            </a:pPr>
            <a:r>
              <a:rPr lang="en-US" u="sng">
                <a:solidFill>
                  <a:schemeClr val="hlink"/>
                </a:solidFill>
                <a:hlinkClick r:id="rId3"/>
              </a:rPr>
              <a:t>https://www.gratefulness.me/</a:t>
            </a:r>
            <a:endParaRPr/>
          </a:p>
          <a:p>
            <a:pPr indent="-228600" lvl="1" marL="685800" rtl="0" algn="l">
              <a:lnSpc>
                <a:spcPct val="90000"/>
              </a:lnSpc>
              <a:spcBef>
                <a:spcPts val="500"/>
              </a:spcBef>
              <a:spcAft>
                <a:spcPts val="0"/>
              </a:spcAft>
              <a:buSzPts val="2400"/>
              <a:buChar char="•"/>
            </a:pPr>
            <a:r>
              <a:rPr lang="en-US" u="sng">
                <a:solidFill>
                  <a:schemeClr val="hlink"/>
                </a:solidFill>
                <a:hlinkClick r:id="rId4"/>
              </a:rPr>
              <a:t>https://the3goodthings.org/about</a:t>
            </a:r>
            <a:endParaRPr/>
          </a:p>
          <a:p>
            <a:pPr indent="-76200" lvl="1" marL="685800" rtl="0" algn="l">
              <a:lnSpc>
                <a:spcPct val="90000"/>
              </a:lnSpc>
              <a:spcBef>
                <a:spcPts val="500"/>
              </a:spcBef>
              <a:spcAft>
                <a:spcPts val="0"/>
              </a:spcAft>
              <a:buSzPts val="240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3"/>
          <p:cNvSpPr txBox="1"/>
          <p:nvPr>
            <p:ph type="title"/>
          </p:nvPr>
        </p:nvSpPr>
        <p:spPr>
          <a:xfrm>
            <a:off x="838200" y="2766220"/>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Open Sans"/>
              <a:buNone/>
            </a:pPr>
            <a:r>
              <a:rPr lang="en-US"/>
              <a:t>Mental Models</a:t>
            </a:r>
            <a:br>
              <a:rPr lang="en-US"/>
            </a:br>
            <a:r>
              <a:rPr lang="en-US"/>
              <a:t>(Perception vs Reality)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4"/>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What’s a Mental Model</a:t>
            </a:r>
            <a:endParaRPr/>
          </a:p>
        </p:txBody>
      </p:sp>
      <p:sp>
        <p:nvSpPr>
          <p:cNvPr id="204" name="Google Shape;204;p14"/>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SzPts val="2400"/>
              <a:buChar char="•"/>
            </a:pPr>
            <a:r>
              <a:rPr lang="en-US"/>
              <a:t>Deeply-held beliefs shaped by experience of how the world works. </a:t>
            </a:r>
            <a:endParaRPr/>
          </a:p>
          <a:p>
            <a:pPr indent="-228600" lvl="0" marL="228600" rtl="0" algn="l">
              <a:lnSpc>
                <a:spcPct val="90000"/>
              </a:lnSpc>
              <a:spcBef>
                <a:spcPts val="1000"/>
              </a:spcBef>
              <a:spcAft>
                <a:spcPts val="0"/>
              </a:spcAft>
              <a:buSzPts val="2400"/>
              <a:buChar char="•"/>
            </a:pPr>
            <a:r>
              <a:rPr lang="en-US"/>
              <a:t>What a person thinks is true, not necessarily what is actually true. </a:t>
            </a:r>
            <a:endParaRPr/>
          </a:p>
          <a:p>
            <a:pPr indent="-228600" lvl="0" marL="228600" rtl="0" algn="l">
              <a:lnSpc>
                <a:spcPct val="90000"/>
              </a:lnSpc>
              <a:spcBef>
                <a:spcPts val="1000"/>
              </a:spcBef>
              <a:spcAft>
                <a:spcPts val="0"/>
              </a:spcAft>
              <a:buSzPts val="2400"/>
              <a:buChar char="•"/>
            </a:pPr>
            <a:r>
              <a:rPr lang="en-US"/>
              <a:t>An explanation of someone’s thought process about how something works in the real world. </a:t>
            </a:r>
            <a:endParaRPr/>
          </a:p>
          <a:p>
            <a:pPr indent="-228600" lvl="0" marL="228600" rtl="0" algn="l">
              <a:lnSpc>
                <a:spcPct val="90000"/>
              </a:lnSpc>
              <a:spcBef>
                <a:spcPts val="1000"/>
              </a:spcBef>
              <a:spcAft>
                <a:spcPts val="0"/>
              </a:spcAft>
              <a:buSzPts val="2400"/>
              <a:buChar char="•"/>
            </a:pPr>
            <a:r>
              <a:rPr lang="en-US"/>
              <a:t>A representation of the surrounding world &amp; their perception of it. </a:t>
            </a:r>
            <a:endParaRPr/>
          </a:p>
          <a:p>
            <a:pPr indent="-228600" lvl="0" marL="228600" rtl="0" algn="l">
              <a:lnSpc>
                <a:spcPct val="90000"/>
              </a:lnSpc>
              <a:spcBef>
                <a:spcPts val="1000"/>
              </a:spcBef>
              <a:spcAft>
                <a:spcPts val="0"/>
              </a:spcAft>
              <a:buSzPts val="2400"/>
              <a:buChar char="•"/>
            </a:pPr>
            <a:r>
              <a:rPr lang="en-US"/>
              <a:t>Shape how a person views their world &amp; their behavior in it. </a:t>
            </a:r>
            <a:endParaRPr/>
          </a:p>
        </p:txBody>
      </p:sp>
      <p:pic>
        <p:nvPicPr>
          <p:cNvPr id="205" name="Google Shape;205;p14"/>
          <p:cNvPicPr preferRelativeResize="0"/>
          <p:nvPr>
            <p:ph idx="2" type="pic"/>
          </p:nvPr>
        </p:nvPicPr>
        <p:blipFill rotWithShape="1">
          <a:blip r:embed="rId3">
            <a:alphaModFix/>
          </a:blip>
          <a:srcRect b="0" l="29991" r="29991" t="0"/>
          <a:stretch/>
        </p:blipFill>
        <p:spPr>
          <a:xfrm>
            <a:off x="8075615" y="0"/>
            <a:ext cx="4116387" cy="6858000"/>
          </a:xfrm>
          <a:prstGeom prst="rect">
            <a:avLst/>
          </a:prstGeom>
          <a:noFill/>
          <a:ln>
            <a:noFill/>
          </a:ln>
        </p:spPr>
      </p:pic>
      <p:sp>
        <p:nvSpPr>
          <p:cNvPr id="206" name="Google Shape;206;p14"/>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5"/>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What Make up Mental Models</a:t>
            </a:r>
            <a:endParaRPr/>
          </a:p>
        </p:txBody>
      </p:sp>
      <p:sp>
        <p:nvSpPr>
          <p:cNvPr id="212" name="Google Shape;212;p15"/>
          <p:cNvSpPr txBox="1"/>
          <p:nvPr>
            <p:ph idx="1" type="body"/>
          </p:nvPr>
        </p:nvSpPr>
        <p:spPr>
          <a:xfrm>
            <a:off x="820753" y="1814318"/>
            <a:ext cx="3468614"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Values </a:t>
            </a:r>
            <a:endParaRPr/>
          </a:p>
          <a:p>
            <a:pPr indent="-228600" lvl="0" marL="228600" rtl="0" algn="l">
              <a:lnSpc>
                <a:spcPct val="90000"/>
              </a:lnSpc>
              <a:spcBef>
                <a:spcPts val="1000"/>
              </a:spcBef>
              <a:spcAft>
                <a:spcPts val="0"/>
              </a:spcAft>
              <a:buSzPts val="2800"/>
              <a:buChar char="•"/>
            </a:pPr>
            <a:r>
              <a:rPr lang="en-US"/>
              <a:t>Beliefs </a:t>
            </a:r>
            <a:endParaRPr/>
          </a:p>
          <a:p>
            <a:pPr indent="-228600" lvl="0" marL="228600" rtl="0" algn="l">
              <a:lnSpc>
                <a:spcPct val="90000"/>
              </a:lnSpc>
              <a:spcBef>
                <a:spcPts val="1000"/>
              </a:spcBef>
              <a:spcAft>
                <a:spcPts val="0"/>
              </a:spcAft>
              <a:buSzPts val="2800"/>
              <a:buChar char="•"/>
            </a:pPr>
            <a:r>
              <a:rPr lang="en-US"/>
              <a:t>Experiences </a:t>
            </a:r>
            <a:endParaRPr/>
          </a:p>
          <a:p>
            <a:pPr indent="-228600" lvl="0" marL="228600" rtl="0" algn="l">
              <a:lnSpc>
                <a:spcPct val="90000"/>
              </a:lnSpc>
              <a:spcBef>
                <a:spcPts val="1000"/>
              </a:spcBef>
              <a:spcAft>
                <a:spcPts val="0"/>
              </a:spcAft>
              <a:buSzPts val="2800"/>
              <a:buChar char="•"/>
            </a:pPr>
            <a:r>
              <a:rPr lang="en-US"/>
              <a:t>Concepts </a:t>
            </a:r>
            <a:endParaRPr/>
          </a:p>
          <a:p>
            <a:pPr indent="-228600" lvl="0" marL="228600" rtl="0" algn="l">
              <a:lnSpc>
                <a:spcPct val="90000"/>
              </a:lnSpc>
              <a:spcBef>
                <a:spcPts val="1000"/>
              </a:spcBef>
              <a:spcAft>
                <a:spcPts val="0"/>
              </a:spcAft>
              <a:buSzPts val="2800"/>
              <a:buChar char="•"/>
            </a:pPr>
            <a:r>
              <a:rPr lang="en-US"/>
              <a:t>Our Environment </a:t>
            </a:r>
            <a:endParaRPr/>
          </a:p>
        </p:txBody>
      </p:sp>
      <p:sp>
        <p:nvSpPr>
          <p:cNvPr id="213" name="Google Shape;213;p15"/>
          <p:cNvSpPr txBox="1"/>
          <p:nvPr/>
        </p:nvSpPr>
        <p:spPr>
          <a:xfrm>
            <a:off x="5096266" y="1814320"/>
            <a:ext cx="3468614" cy="4201921"/>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90000"/>
              </a:lnSpc>
              <a:spcBef>
                <a:spcPts val="0"/>
              </a:spcBef>
              <a:spcAft>
                <a:spcPts val="0"/>
              </a:spcAft>
              <a:buClr>
                <a:srgbClr val="B0CF02"/>
              </a:buClr>
              <a:buSzPts val="2800"/>
              <a:buFont typeface="Arial"/>
              <a:buChar char="•"/>
            </a:pPr>
            <a:r>
              <a:rPr b="0" i="0" lang="en-US" sz="2800" u="none" cap="none" strike="noStrike">
                <a:solidFill>
                  <a:schemeClr val="dk1"/>
                </a:solidFill>
                <a:latin typeface="Open Sans"/>
                <a:ea typeface="Open Sans"/>
                <a:cs typeface="Open Sans"/>
                <a:sym typeface="Open Sans"/>
              </a:rPr>
              <a:t>Ideas</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rgbClr val="B0CF02"/>
              </a:buClr>
              <a:buSzPts val="2800"/>
              <a:buFont typeface="Arial"/>
              <a:buChar char="•"/>
            </a:pPr>
            <a:r>
              <a:rPr b="0" i="0" lang="en-US" sz="2800" u="none" cap="none" strike="noStrike">
                <a:solidFill>
                  <a:schemeClr val="dk1"/>
                </a:solidFill>
                <a:latin typeface="Open Sans"/>
                <a:ea typeface="Open Sans"/>
                <a:cs typeface="Open Sans"/>
                <a:sym typeface="Open Sans"/>
              </a:rPr>
              <a:t>Assumptions</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rgbClr val="B0CF02"/>
              </a:buClr>
              <a:buSzPts val="2800"/>
              <a:buFont typeface="Arial"/>
              <a:buChar char="•"/>
            </a:pPr>
            <a:r>
              <a:rPr b="0" i="0" lang="en-US" sz="2800" u="none" cap="none" strike="noStrike">
                <a:solidFill>
                  <a:schemeClr val="dk1"/>
                </a:solidFill>
                <a:latin typeface="Open Sans"/>
                <a:ea typeface="Open Sans"/>
                <a:cs typeface="Open Sans"/>
                <a:sym typeface="Open Sans"/>
              </a:rPr>
              <a:t>Images</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rgbClr val="B0CF02"/>
              </a:buClr>
              <a:buSzPts val="2800"/>
              <a:buFont typeface="Arial"/>
              <a:buChar char="•"/>
            </a:pPr>
            <a:r>
              <a:rPr b="0" i="0" lang="en-US" sz="2800" u="none" cap="none" strike="noStrike">
                <a:solidFill>
                  <a:schemeClr val="dk1"/>
                </a:solidFill>
                <a:latin typeface="Open Sans"/>
                <a:ea typeface="Open Sans"/>
                <a:cs typeface="Open Sans"/>
                <a:sym typeface="Open Sans"/>
              </a:rPr>
              <a:t>Language</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rgbClr val="B0CF02"/>
              </a:buClr>
              <a:buSzPts val="2800"/>
              <a:buFont typeface="Arial"/>
              <a:buChar char="•"/>
            </a:pPr>
            <a:r>
              <a:rPr b="0" i="0" lang="en-US" sz="2800" u="none" cap="none" strike="noStrike">
                <a:solidFill>
                  <a:schemeClr val="dk1"/>
                </a:solidFill>
                <a:latin typeface="Open Sans"/>
                <a:ea typeface="Open Sans"/>
                <a:cs typeface="Open Sans"/>
                <a:sym typeface="Open Sans"/>
              </a:rPr>
              <a:t>The Examples of Others Around Us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6"/>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What’s a Mental Model</a:t>
            </a:r>
            <a:endParaRPr/>
          </a:p>
        </p:txBody>
      </p:sp>
      <p:sp>
        <p:nvSpPr>
          <p:cNvPr id="219" name="Google Shape;219;p16"/>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400"/>
              <a:buChar char="•"/>
            </a:pPr>
            <a:r>
              <a:rPr lang="en-US"/>
              <a:t>Mental Models can limit us to familiar ways of thinking and acting (or REACTING). </a:t>
            </a:r>
            <a:endParaRPr/>
          </a:p>
          <a:p>
            <a:pPr indent="-228600" lvl="0" marL="228600" rtl="0" algn="l">
              <a:lnSpc>
                <a:spcPct val="90000"/>
              </a:lnSpc>
              <a:spcBef>
                <a:spcPts val="1000"/>
              </a:spcBef>
              <a:spcAft>
                <a:spcPts val="0"/>
              </a:spcAft>
              <a:buSzPts val="2400"/>
              <a:buChar char="•"/>
            </a:pPr>
            <a:r>
              <a:rPr lang="en-US"/>
              <a:t>Often, we are not even consciously aware of our own Mental Models or how they affect our behaviors. </a:t>
            </a:r>
            <a:endParaRPr/>
          </a:p>
          <a:p>
            <a:pPr indent="-228600" lvl="0" marL="228600" rtl="0" algn="l">
              <a:lnSpc>
                <a:spcPct val="90000"/>
              </a:lnSpc>
              <a:spcBef>
                <a:spcPts val="1000"/>
              </a:spcBef>
              <a:spcAft>
                <a:spcPts val="0"/>
              </a:spcAft>
              <a:buSzPts val="2400"/>
              <a:buChar char="•"/>
            </a:pPr>
            <a:r>
              <a:rPr lang="en-US"/>
              <a:t>Perception ≠ Reality</a:t>
            </a:r>
            <a:endParaRPr/>
          </a:p>
          <a:p>
            <a:pPr indent="-76200" lvl="0" marL="228600" rtl="0" algn="l">
              <a:lnSpc>
                <a:spcPct val="90000"/>
              </a:lnSpc>
              <a:spcBef>
                <a:spcPts val="1000"/>
              </a:spcBef>
              <a:spcAft>
                <a:spcPts val="0"/>
              </a:spcAft>
              <a:buSzPts val="2400"/>
              <a:buNone/>
            </a:pPr>
            <a:r>
              <a:t/>
            </a:r>
            <a:endParaRPr/>
          </a:p>
        </p:txBody>
      </p:sp>
      <p:pic>
        <p:nvPicPr>
          <p:cNvPr id="220" name="Google Shape;220;p16"/>
          <p:cNvPicPr preferRelativeResize="0"/>
          <p:nvPr>
            <p:ph idx="2" type="pic"/>
          </p:nvPr>
        </p:nvPicPr>
        <p:blipFill rotWithShape="1">
          <a:blip r:embed="rId3">
            <a:alphaModFix/>
          </a:blip>
          <a:srcRect b="0" l="29991" r="29991" t="0"/>
          <a:stretch/>
        </p:blipFill>
        <p:spPr>
          <a:xfrm>
            <a:off x="8075615" y="0"/>
            <a:ext cx="4116387" cy="6858000"/>
          </a:xfrm>
          <a:prstGeom prst="rect">
            <a:avLst/>
          </a:prstGeom>
          <a:noFill/>
          <a:ln>
            <a:noFill/>
          </a:ln>
        </p:spPr>
      </p:pic>
      <p:sp>
        <p:nvSpPr>
          <p:cNvPr id="221" name="Google Shape;221;p16"/>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17"/>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Positive Self Talk</a:t>
            </a:r>
            <a:endParaRPr/>
          </a:p>
        </p:txBody>
      </p:sp>
      <p:sp>
        <p:nvSpPr>
          <p:cNvPr id="228" name="Google Shape;228;p17"/>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400"/>
              <a:buChar char="•"/>
            </a:pPr>
            <a:r>
              <a:rPr lang="en-US"/>
              <a:t>Positive self-talk is a strategy that we can use to help us get through anxiety provoking situations. </a:t>
            </a:r>
            <a:endParaRPr/>
          </a:p>
          <a:p>
            <a:pPr indent="-228600" lvl="0" marL="228600" rtl="0" algn="l">
              <a:lnSpc>
                <a:spcPct val="90000"/>
              </a:lnSpc>
              <a:spcBef>
                <a:spcPts val="1000"/>
              </a:spcBef>
              <a:spcAft>
                <a:spcPts val="0"/>
              </a:spcAft>
              <a:buSzPts val="2400"/>
              <a:buChar char="•"/>
            </a:pPr>
            <a:r>
              <a:rPr lang="en-US"/>
              <a:t>It helps us to break stress up and involves focusing on positive rather than negative statements. </a:t>
            </a:r>
            <a:endParaRPr/>
          </a:p>
        </p:txBody>
      </p:sp>
      <p:pic>
        <p:nvPicPr>
          <p:cNvPr id="229" name="Google Shape;229;p17"/>
          <p:cNvPicPr preferRelativeResize="0"/>
          <p:nvPr/>
        </p:nvPicPr>
        <p:blipFill rotWithShape="1">
          <a:blip r:embed="rId3">
            <a:alphaModFix/>
          </a:blip>
          <a:srcRect b="0" l="0" r="0" t="0"/>
          <a:stretch/>
        </p:blipFill>
        <p:spPr>
          <a:xfrm>
            <a:off x="7162787" y="1623482"/>
            <a:ext cx="5029215" cy="4249687"/>
          </a:xfrm>
          <a:prstGeom prst="rect">
            <a:avLst/>
          </a:prstGeom>
          <a:noFill/>
          <a:ln>
            <a:noFill/>
          </a:ln>
        </p:spPr>
      </p:pic>
      <p:sp>
        <p:nvSpPr>
          <p:cNvPr id="230" name="Google Shape;230;p17"/>
          <p:cNvSpPr txBox="1"/>
          <p:nvPr/>
        </p:nvSpPr>
        <p:spPr>
          <a:xfrm>
            <a:off x="7162787" y="6005668"/>
            <a:ext cx="5029215"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hlink"/>
                </a:solidFill>
                <a:latin typeface="Arial"/>
                <a:ea typeface="Arial"/>
                <a:cs typeface="Arial"/>
                <a:sym typeface="Arial"/>
                <a:hlinkClick r:id="rId4"/>
              </a:rPr>
              <a:t>This Photo</a:t>
            </a:r>
            <a:r>
              <a:rPr b="0" i="0" lang="en-US" sz="900" u="none" cap="none" strike="noStrike">
                <a:solidFill>
                  <a:schemeClr val="dk1"/>
                </a:solidFill>
                <a:latin typeface="Arial"/>
                <a:ea typeface="Arial"/>
                <a:cs typeface="Arial"/>
                <a:sym typeface="Arial"/>
              </a:rPr>
              <a:t> by Unknown Author is licensed under </a:t>
            </a:r>
            <a:r>
              <a:rPr b="0" i="0" lang="en-US" sz="900" u="sng" cap="none" strike="noStrike">
                <a:solidFill>
                  <a:schemeClr val="hlink"/>
                </a:solidFill>
                <a:latin typeface="Arial"/>
                <a:ea typeface="Arial"/>
                <a:cs typeface="Arial"/>
                <a:sym typeface="Arial"/>
                <a:hlinkClick r:id="rId5"/>
              </a:rPr>
              <a:t>CC BY-NC-ND</a:t>
            </a:r>
            <a:endParaRPr b="0" i="0" sz="900" u="none" cap="none" strike="noStrik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18"/>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Self-talk Preparation</a:t>
            </a:r>
            <a:endParaRPr/>
          </a:p>
        </p:txBody>
      </p:sp>
      <p:sp>
        <p:nvSpPr>
          <p:cNvPr id="237" name="Google Shape;237;p18"/>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As we are about to enter a situation or face something that we find daunting, we can help ourselves to prepare with positive statements such as: </a:t>
            </a:r>
            <a:endParaRPr/>
          </a:p>
          <a:p>
            <a:pPr indent="-228600" lvl="1" marL="685800" rtl="0" algn="l">
              <a:lnSpc>
                <a:spcPct val="90000"/>
              </a:lnSpc>
              <a:spcBef>
                <a:spcPts val="500"/>
              </a:spcBef>
              <a:spcAft>
                <a:spcPts val="0"/>
              </a:spcAft>
              <a:buSzPts val="2400"/>
              <a:buChar char="•"/>
            </a:pPr>
            <a:r>
              <a:rPr lang="en-US"/>
              <a:t>“It’s not going to be as bad as I think.” </a:t>
            </a:r>
            <a:endParaRPr/>
          </a:p>
          <a:p>
            <a:pPr indent="-228600" lvl="1" marL="685800" rtl="0" algn="l">
              <a:lnSpc>
                <a:spcPct val="90000"/>
              </a:lnSpc>
              <a:spcBef>
                <a:spcPts val="500"/>
              </a:spcBef>
              <a:spcAft>
                <a:spcPts val="0"/>
              </a:spcAft>
              <a:buSzPts val="2400"/>
              <a:buChar char="•"/>
            </a:pPr>
            <a:r>
              <a:rPr lang="en-US"/>
              <a:t>“It won’t last long and I can cope.” </a:t>
            </a:r>
            <a:endParaRPr/>
          </a:p>
          <a:p>
            <a:pPr indent="-228600" lvl="1" marL="685800" rtl="0" algn="l">
              <a:lnSpc>
                <a:spcPct val="90000"/>
              </a:lnSpc>
              <a:spcBef>
                <a:spcPts val="500"/>
              </a:spcBef>
              <a:spcAft>
                <a:spcPts val="0"/>
              </a:spcAft>
              <a:buSzPts val="2400"/>
              <a:buChar char="•"/>
            </a:pPr>
            <a:r>
              <a:rPr lang="en-US"/>
              <a:t>“I am getting better and need to re-build my confidence.” </a:t>
            </a:r>
            <a:endParaRPr/>
          </a:p>
          <a:p>
            <a:pPr indent="-228600" lvl="1" marL="685800" rtl="0" algn="l">
              <a:lnSpc>
                <a:spcPct val="90000"/>
              </a:lnSpc>
              <a:spcBef>
                <a:spcPts val="500"/>
              </a:spcBef>
              <a:spcAft>
                <a:spcPts val="0"/>
              </a:spcAft>
              <a:buSzPts val="2400"/>
              <a:buChar char="•"/>
            </a:pPr>
            <a:r>
              <a:rPr lang="en-US"/>
              <a:t>“If I do get bad feelings, I know they won’t last long and I can cope with them.” </a:t>
            </a:r>
            <a:endParaRPr/>
          </a:p>
          <a:p>
            <a:pPr indent="-228600" lvl="1" marL="685800" rtl="0" algn="l">
              <a:lnSpc>
                <a:spcPct val="90000"/>
              </a:lnSpc>
              <a:spcBef>
                <a:spcPts val="500"/>
              </a:spcBef>
              <a:spcAft>
                <a:spcPts val="0"/>
              </a:spcAft>
              <a:buSzPts val="2400"/>
              <a:buChar char="•"/>
            </a:pPr>
            <a:r>
              <a:rPr lang="en-US"/>
              <a:t>“It’s better to go than not to go. Worry doesn’t help.” </a:t>
            </a:r>
            <a:endParaRPr/>
          </a:p>
          <a:p>
            <a:pPr indent="-228600" lvl="1" marL="685800" rtl="0" algn="l">
              <a:lnSpc>
                <a:spcPct val="90000"/>
              </a:lnSpc>
              <a:spcBef>
                <a:spcPts val="500"/>
              </a:spcBef>
              <a:spcAft>
                <a:spcPts val="0"/>
              </a:spcAft>
              <a:buSzPts val="2400"/>
              <a:buChar char="•"/>
            </a:pPr>
            <a:r>
              <a:rPr lang="en-US"/>
              <a:t>“I might enjoy it if I go.”</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19"/>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Self-talk Coping</a:t>
            </a:r>
            <a:endParaRPr/>
          </a:p>
        </p:txBody>
      </p:sp>
      <p:sp>
        <p:nvSpPr>
          <p:cNvPr id="244" name="Google Shape;244;p19"/>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SzPts val="2800"/>
              <a:buChar char="•"/>
            </a:pPr>
            <a:r>
              <a:rPr lang="en-US"/>
              <a:t>In order to help us cope and stay in the situation, we can use positive statements such as: </a:t>
            </a:r>
            <a:endParaRPr/>
          </a:p>
          <a:p>
            <a:pPr indent="-228600" lvl="1" marL="685800" rtl="0" algn="l">
              <a:lnSpc>
                <a:spcPct val="90000"/>
              </a:lnSpc>
              <a:spcBef>
                <a:spcPts val="500"/>
              </a:spcBef>
              <a:spcAft>
                <a:spcPts val="0"/>
              </a:spcAft>
              <a:buSzPts val="2400"/>
              <a:buChar char="•"/>
            </a:pPr>
            <a:r>
              <a:rPr lang="en-US"/>
              <a:t>“Concentrate on what is going on….not how I feel.” </a:t>
            </a:r>
            <a:endParaRPr/>
          </a:p>
          <a:p>
            <a:pPr indent="-228600" lvl="1" marL="685800" rtl="0" algn="l">
              <a:lnSpc>
                <a:spcPct val="90000"/>
              </a:lnSpc>
              <a:spcBef>
                <a:spcPts val="500"/>
              </a:spcBef>
              <a:spcAft>
                <a:spcPts val="0"/>
              </a:spcAft>
              <a:buSzPts val="2400"/>
              <a:buChar char="•"/>
            </a:pPr>
            <a:r>
              <a:rPr lang="en-US"/>
              <a:t>“This is just anxiety; it is an unpleasant feeling, but I’ve never been ill.” </a:t>
            </a:r>
            <a:endParaRPr/>
          </a:p>
          <a:p>
            <a:pPr indent="-228600" lvl="1" marL="685800" rtl="0" algn="l">
              <a:lnSpc>
                <a:spcPct val="90000"/>
              </a:lnSpc>
              <a:spcBef>
                <a:spcPts val="500"/>
              </a:spcBef>
              <a:spcAft>
                <a:spcPts val="0"/>
              </a:spcAft>
              <a:buSzPts val="2400"/>
              <a:buChar char="•"/>
            </a:pPr>
            <a:r>
              <a:rPr lang="en-US"/>
              <a:t>“Concentrate on what I have to do.” </a:t>
            </a:r>
            <a:endParaRPr/>
          </a:p>
          <a:p>
            <a:pPr indent="-228600" lvl="1" marL="685800" rtl="0" algn="l">
              <a:lnSpc>
                <a:spcPct val="90000"/>
              </a:lnSpc>
              <a:spcBef>
                <a:spcPts val="500"/>
              </a:spcBef>
              <a:spcAft>
                <a:spcPts val="0"/>
              </a:spcAft>
              <a:buSzPts val="2400"/>
              <a:buChar char="•"/>
            </a:pPr>
            <a:r>
              <a:rPr lang="en-US"/>
              <a:t>“I know I am going to be OK.” </a:t>
            </a:r>
            <a:endParaRPr/>
          </a:p>
          <a:p>
            <a:pPr indent="-228600" lvl="1" marL="685800" rtl="0" algn="l">
              <a:lnSpc>
                <a:spcPct val="90000"/>
              </a:lnSpc>
              <a:spcBef>
                <a:spcPts val="500"/>
              </a:spcBef>
              <a:spcAft>
                <a:spcPts val="0"/>
              </a:spcAft>
              <a:buSzPts val="2400"/>
              <a:buChar char="•"/>
            </a:pPr>
            <a:r>
              <a:rPr lang="en-US"/>
              <a:t>“The feelings always pass.” </a:t>
            </a:r>
            <a:endParaRPr/>
          </a:p>
          <a:p>
            <a:pPr indent="-228600" lvl="1" marL="685800" rtl="0" algn="l">
              <a:lnSpc>
                <a:spcPct val="90000"/>
              </a:lnSpc>
              <a:spcBef>
                <a:spcPts val="500"/>
              </a:spcBef>
              <a:spcAft>
                <a:spcPts val="0"/>
              </a:spcAft>
              <a:buSzPts val="2400"/>
              <a:buChar char="•"/>
            </a:pPr>
            <a:r>
              <a:rPr lang="en-US"/>
              <a:t>“Relax and think positively.” </a:t>
            </a:r>
            <a:endParaRPr/>
          </a:p>
          <a:p>
            <a:pPr indent="-228600" lvl="1" marL="685800" rtl="0" algn="l">
              <a:lnSpc>
                <a:spcPct val="90000"/>
              </a:lnSpc>
              <a:spcBef>
                <a:spcPts val="500"/>
              </a:spcBef>
              <a:spcAft>
                <a:spcPts val="0"/>
              </a:spcAft>
              <a:buSzPts val="2400"/>
              <a:buChar char="•"/>
            </a:pPr>
            <a:r>
              <a:rPr lang="en-US"/>
              <a:t>“One step at a time.” </a:t>
            </a:r>
            <a:endParaRPr/>
          </a:p>
          <a:p>
            <a:pPr indent="-228600" lvl="1" marL="685800" rtl="0" algn="l">
              <a:lnSpc>
                <a:spcPct val="90000"/>
              </a:lnSpc>
              <a:spcBef>
                <a:spcPts val="500"/>
              </a:spcBef>
              <a:spcAft>
                <a:spcPts val="0"/>
              </a:spcAft>
              <a:buSzPts val="2400"/>
              <a:buChar char="•"/>
            </a:pPr>
            <a:r>
              <a:rPr lang="en-US"/>
              <a:t>“Anxious feelings are unpleasant, but not harmful or dangerous.”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0"/>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Self-talk Review</a:t>
            </a:r>
            <a:endParaRPr/>
          </a:p>
        </p:txBody>
      </p:sp>
      <p:sp>
        <p:nvSpPr>
          <p:cNvPr id="251" name="Google Shape;251;p20"/>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Comments to help you review your achievement and give yourself praise: </a:t>
            </a:r>
            <a:endParaRPr/>
          </a:p>
          <a:p>
            <a:pPr indent="-228600" lvl="1" marL="685800" rtl="0" algn="l">
              <a:lnSpc>
                <a:spcPct val="90000"/>
              </a:lnSpc>
              <a:spcBef>
                <a:spcPts val="500"/>
              </a:spcBef>
              <a:spcAft>
                <a:spcPts val="0"/>
              </a:spcAft>
              <a:buSzPts val="2400"/>
              <a:buChar char="•"/>
            </a:pPr>
            <a:r>
              <a:rPr lang="en-US"/>
              <a:t>“I coped with that.” </a:t>
            </a:r>
            <a:endParaRPr/>
          </a:p>
          <a:p>
            <a:pPr indent="-228600" lvl="1" marL="685800" rtl="0" algn="l">
              <a:lnSpc>
                <a:spcPct val="90000"/>
              </a:lnSpc>
              <a:spcBef>
                <a:spcPts val="500"/>
              </a:spcBef>
              <a:spcAft>
                <a:spcPts val="0"/>
              </a:spcAft>
              <a:buSzPts val="2400"/>
              <a:buChar char="•"/>
            </a:pPr>
            <a:r>
              <a:rPr lang="en-US"/>
              <a:t>“I achieved that; I am getting better.” </a:t>
            </a:r>
            <a:endParaRPr/>
          </a:p>
          <a:p>
            <a:pPr indent="-228600" lvl="1" marL="685800" rtl="0" algn="l">
              <a:lnSpc>
                <a:spcPct val="90000"/>
              </a:lnSpc>
              <a:spcBef>
                <a:spcPts val="500"/>
              </a:spcBef>
              <a:spcAft>
                <a:spcPts val="0"/>
              </a:spcAft>
              <a:buSzPts val="2400"/>
              <a:buChar char="•"/>
            </a:pPr>
            <a:r>
              <a:rPr lang="en-US"/>
              <a:t>“I handled that; it should be easier next time.” </a:t>
            </a:r>
            <a:endParaRPr/>
          </a:p>
          <a:p>
            <a:pPr indent="-228600" lvl="1" marL="685800" rtl="0" algn="l">
              <a:lnSpc>
                <a:spcPct val="90000"/>
              </a:lnSpc>
              <a:spcBef>
                <a:spcPts val="500"/>
              </a:spcBef>
              <a:spcAft>
                <a:spcPts val="0"/>
              </a:spcAft>
              <a:buSzPts val="2400"/>
              <a:buChar char="•"/>
            </a:pPr>
            <a:r>
              <a:rPr lang="en-US"/>
              <a:t>“I can be pleased with the progress I’m making.” </a:t>
            </a:r>
            <a:endParaRPr/>
          </a:p>
          <a:p>
            <a:pPr indent="-228600" lvl="1" marL="685800" rtl="0" algn="l">
              <a:lnSpc>
                <a:spcPct val="90000"/>
              </a:lnSpc>
              <a:spcBef>
                <a:spcPts val="500"/>
              </a:spcBef>
              <a:spcAft>
                <a:spcPts val="0"/>
              </a:spcAft>
              <a:buSzPts val="2400"/>
              <a:buChar char="•"/>
            </a:pPr>
            <a:r>
              <a:rPr lang="en-US"/>
              <a:t>“I did that well.” </a:t>
            </a:r>
            <a:endParaRPr/>
          </a:p>
          <a:p>
            <a:pPr indent="-228600" lvl="1" marL="685800" rtl="0" algn="l">
              <a:lnSpc>
                <a:spcPct val="90000"/>
              </a:lnSpc>
              <a:spcBef>
                <a:spcPts val="500"/>
              </a:spcBef>
              <a:spcAft>
                <a:spcPts val="0"/>
              </a:spcAft>
              <a:buSzPts val="2400"/>
              <a:buChar char="•"/>
            </a:pPr>
            <a:r>
              <a:rPr lang="en-US"/>
              <a:t>“If I keep this up, I’m going to get really good at this.”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1"/>
          <p:cNvSpPr txBox="1"/>
          <p:nvPr>
            <p:ph type="title"/>
          </p:nvPr>
        </p:nvSpPr>
        <p:spPr>
          <a:xfrm>
            <a:off x="838200" y="2766220"/>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Open Sans"/>
              <a:buNone/>
            </a:pPr>
            <a:r>
              <a:rPr lang="en-US"/>
              <a:t>Responding vs. Reacting</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22"/>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Responding</a:t>
            </a:r>
            <a:endParaRPr/>
          </a:p>
        </p:txBody>
      </p:sp>
      <p:sp>
        <p:nvSpPr>
          <p:cNvPr id="262" name="Google Shape;262;p22"/>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400"/>
              <a:buChar char="•"/>
            </a:pPr>
            <a:r>
              <a:rPr lang="en-US"/>
              <a:t>Responding: taking your time to consider how you will deal with a person or situation carefully </a:t>
            </a:r>
            <a:endParaRPr/>
          </a:p>
          <a:p>
            <a:pPr indent="-228600" lvl="0" marL="228600" rtl="0" algn="l">
              <a:lnSpc>
                <a:spcPct val="90000"/>
              </a:lnSpc>
              <a:spcBef>
                <a:spcPts val="1000"/>
              </a:spcBef>
              <a:spcAft>
                <a:spcPts val="0"/>
              </a:spcAft>
              <a:buSzPts val="2400"/>
              <a:buChar char="•"/>
            </a:pPr>
            <a:r>
              <a:rPr lang="en-US"/>
              <a:t>When you respond, you control yourself and your behavior, not the other person. </a:t>
            </a:r>
            <a:endParaRPr/>
          </a:p>
        </p:txBody>
      </p:sp>
      <p:pic>
        <p:nvPicPr>
          <p:cNvPr id="263" name="Google Shape;263;p22"/>
          <p:cNvPicPr preferRelativeResize="0"/>
          <p:nvPr>
            <p:ph idx="2" type="pic"/>
          </p:nvPr>
        </p:nvPicPr>
        <p:blipFill rotWithShape="1">
          <a:blip r:embed="rId3">
            <a:alphaModFix/>
          </a:blip>
          <a:srcRect b="0" l="29308" r="29308" t="0"/>
          <a:stretch/>
        </p:blipFill>
        <p:spPr>
          <a:xfrm>
            <a:off x="8075615" y="0"/>
            <a:ext cx="4116387" cy="6858000"/>
          </a:xfrm>
          <a:prstGeom prst="rect">
            <a:avLst/>
          </a:prstGeom>
          <a:noFill/>
          <a:ln>
            <a:noFill/>
          </a:ln>
        </p:spPr>
      </p:pic>
      <p:sp>
        <p:nvSpPr>
          <p:cNvPr id="264" name="Google Shape;264;p22"/>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23"/>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Reacting</a:t>
            </a:r>
            <a:endParaRPr/>
          </a:p>
        </p:txBody>
      </p:sp>
      <p:sp>
        <p:nvSpPr>
          <p:cNvPr id="270" name="Google Shape;270;p23"/>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400"/>
              <a:buChar char="•"/>
            </a:pPr>
            <a:r>
              <a:rPr lang="en-US"/>
              <a:t>Reacting is a knee-jerk, spontaneous response and is done with little or no thought. </a:t>
            </a:r>
            <a:endParaRPr/>
          </a:p>
          <a:p>
            <a:pPr indent="-228600" lvl="0" marL="228600" rtl="0" algn="l">
              <a:lnSpc>
                <a:spcPct val="90000"/>
              </a:lnSpc>
              <a:spcBef>
                <a:spcPts val="1000"/>
              </a:spcBef>
              <a:spcAft>
                <a:spcPts val="0"/>
              </a:spcAft>
              <a:buSzPts val="2400"/>
              <a:buChar char="•"/>
            </a:pPr>
            <a:r>
              <a:rPr lang="en-US"/>
              <a:t>When you react, you give your control away. </a:t>
            </a:r>
            <a:endParaRPr/>
          </a:p>
          <a:p>
            <a:pPr indent="-228600" lvl="0" marL="228600" rtl="0" algn="l">
              <a:lnSpc>
                <a:spcPct val="90000"/>
              </a:lnSpc>
              <a:spcBef>
                <a:spcPts val="1000"/>
              </a:spcBef>
              <a:spcAft>
                <a:spcPts val="0"/>
              </a:spcAft>
              <a:buSzPts val="2400"/>
              <a:buChar char="•"/>
            </a:pPr>
            <a:r>
              <a:rPr lang="en-US"/>
              <a:t>Top of the list emotion: Anger. Which means your buttons got pushed. They are your buttons. You are responsible for them. </a:t>
            </a:r>
            <a:endParaRPr/>
          </a:p>
          <a:p>
            <a:pPr indent="-228600" lvl="0" marL="228600" rtl="0" algn="l">
              <a:lnSpc>
                <a:spcPct val="90000"/>
              </a:lnSpc>
              <a:spcBef>
                <a:spcPts val="1000"/>
              </a:spcBef>
              <a:spcAft>
                <a:spcPts val="0"/>
              </a:spcAft>
              <a:buSzPts val="2400"/>
              <a:buChar char="•"/>
            </a:pPr>
            <a:r>
              <a:rPr lang="en-US"/>
              <a:t>“React”- You hit me; I will hit you. You cheated; I’ll cheat. You made me mad; I’ll break your favorite doll. You yelled at me; I will yell back. </a:t>
            </a:r>
            <a:endParaRPr/>
          </a:p>
        </p:txBody>
      </p:sp>
      <p:pic>
        <p:nvPicPr>
          <p:cNvPr id="271" name="Google Shape;271;p23"/>
          <p:cNvPicPr preferRelativeResize="0"/>
          <p:nvPr>
            <p:ph idx="2" type="pic"/>
          </p:nvPr>
        </p:nvPicPr>
        <p:blipFill rotWithShape="1">
          <a:blip r:embed="rId3">
            <a:alphaModFix/>
          </a:blip>
          <a:srcRect b="0" l="29967" r="29967" t="0"/>
          <a:stretch/>
        </p:blipFill>
        <p:spPr>
          <a:xfrm>
            <a:off x="8075615" y="0"/>
            <a:ext cx="4116387" cy="6858000"/>
          </a:xfrm>
          <a:prstGeom prst="rect">
            <a:avLst/>
          </a:prstGeom>
          <a:noFill/>
          <a:ln>
            <a:noFill/>
          </a:ln>
        </p:spPr>
      </p:pic>
      <p:sp>
        <p:nvSpPr>
          <p:cNvPr id="272" name="Google Shape;272;p23"/>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24"/>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Feeling Triggered???</a:t>
            </a:r>
            <a:endParaRPr/>
          </a:p>
        </p:txBody>
      </p:sp>
      <p:sp>
        <p:nvSpPr>
          <p:cNvPr id="278" name="Google Shape;278;p24"/>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400"/>
              <a:buNone/>
            </a:pPr>
            <a:r>
              <a:rPr lang="en-US"/>
              <a:t>Ask yourself:</a:t>
            </a:r>
            <a:endParaRPr/>
          </a:p>
          <a:p>
            <a:pPr indent="-228600" lvl="0" marL="228600" rtl="0" algn="l">
              <a:lnSpc>
                <a:spcPct val="90000"/>
              </a:lnSpc>
              <a:spcBef>
                <a:spcPts val="1000"/>
              </a:spcBef>
              <a:spcAft>
                <a:spcPts val="0"/>
              </a:spcAft>
              <a:buSzPts val="2400"/>
              <a:buChar char="•"/>
            </a:pPr>
            <a:r>
              <a:rPr lang="en-US"/>
              <a:t>1. Is the action I am planning FAIR? </a:t>
            </a:r>
            <a:endParaRPr/>
          </a:p>
          <a:p>
            <a:pPr indent="-228600" lvl="0" marL="228600" rtl="0" algn="l">
              <a:lnSpc>
                <a:spcPct val="90000"/>
              </a:lnSpc>
              <a:spcBef>
                <a:spcPts val="1000"/>
              </a:spcBef>
              <a:spcAft>
                <a:spcPts val="0"/>
              </a:spcAft>
              <a:buSzPts val="2400"/>
              <a:buChar char="•"/>
            </a:pPr>
            <a:r>
              <a:rPr lang="en-US"/>
              <a:t>2. Who will BENEFIT from this action? </a:t>
            </a:r>
            <a:endParaRPr/>
          </a:p>
          <a:p>
            <a:pPr indent="-228600" lvl="0" marL="228600" rtl="0" algn="l">
              <a:lnSpc>
                <a:spcPct val="90000"/>
              </a:lnSpc>
              <a:spcBef>
                <a:spcPts val="1000"/>
              </a:spcBef>
              <a:spcAft>
                <a:spcPts val="0"/>
              </a:spcAft>
              <a:buSzPts val="2400"/>
              <a:buChar char="•"/>
            </a:pPr>
            <a:r>
              <a:rPr lang="en-US"/>
              <a:t>3. Would I be okay on the receiving end?</a:t>
            </a:r>
            <a:endParaRPr/>
          </a:p>
        </p:txBody>
      </p:sp>
      <p:pic>
        <p:nvPicPr>
          <p:cNvPr id="279" name="Google Shape;279;p24"/>
          <p:cNvPicPr preferRelativeResize="0"/>
          <p:nvPr/>
        </p:nvPicPr>
        <p:blipFill rotWithShape="1">
          <a:blip r:embed="rId3">
            <a:alphaModFix/>
          </a:blip>
          <a:srcRect b="0" l="0" r="0" t="0"/>
          <a:stretch/>
        </p:blipFill>
        <p:spPr>
          <a:xfrm>
            <a:off x="8227190" y="1701112"/>
            <a:ext cx="2742857" cy="274285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25"/>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Reacting vs. Responding</a:t>
            </a:r>
            <a:endParaRPr/>
          </a:p>
        </p:txBody>
      </p:sp>
      <p:sp>
        <p:nvSpPr>
          <p:cNvPr id="285" name="Google Shape;285;p25"/>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400"/>
              <a:buChar char="•"/>
            </a:pPr>
            <a:r>
              <a:rPr lang="en-US"/>
              <a:t>You have the choice to approach it mentally or emotionally.</a:t>
            </a:r>
            <a:endParaRPr/>
          </a:p>
          <a:p>
            <a:pPr indent="-228600" lvl="0" marL="228600" rtl="0" algn="l">
              <a:lnSpc>
                <a:spcPct val="90000"/>
              </a:lnSpc>
              <a:spcBef>
                <a:spcPts val="1000"/>
              </a:spcBef>
              <a:spcAft>
                <a:spcPts val="0"/>
              </a:spcAft>
              <a:buSzPts val="2400"/>
              <a:buChar char="•"/>
            </a:pPr>
            <a:r>
              <a:rPr lang="en-US"/>
              <a:t>You have to learn when you react, you: </a:t>
            </a:r>
            <a:endParaRPr/>
          </a:p>
          <a:p>
            <a:pPr indent="-228600" lvl="1" marL="685800" rtl="0" algn="l">
              <a:lnSpc>
                <a:spcPct val="90000"/>
              </a:lnSpc>
              <a:spcBef>
                <a:spcPts val="500"/>
              </a:spcBef>
              <a:spcAft>
                <a:spcPts val="0"/>
              </a:spcAft>
              <a:buSzPts val="2000"/>
              <a:buChar char="•"/>
            </a:pPr>
            <a:r>
              <a:rPr lang="en-US"/>
              <a:t>Refuse to listen </a:t>
            </a:r>
            <a:endParaRPr/>
          </a:p>
          <a:p>
            <a:pPr indent="-228600" lvl="1" marL="685800" rtl="0" algn="l">
              <a:lnSpc>
                <a:spcPct val="90000"/>
              </a:lnSpc>
              <a:spcBef>
                <a:spcPts val="500"/>
              </a:spcBef>
              <a:spcAft>
                <a:spcPts val="0"/>
              </a:spcAft>
              <a:buSzPts val="2000"/>
              <a:buChar char="•"/>
            </a:pPr>
            <a:r>
              <a:rPr lang="en-US"/>
              <a:t>Emotionally speed up </a:t>
            </a:r>
            <a:endParaRPr/>
          </a:p>
          <a:p>
            <a:pPr indent="-228600" lvl="1" marL="685800" rtl="0" algn="l">
              <a:lnSpc>
                <a:spcPct val="90000"/>
              </a:lnSpc>
              <a:spcBef>
                <a:spcPts val="500"/>
              </a:spcBef>
              <a:spcAft>
                <a:spcPts val="0"/>
              </a:spcAft>
              <a:buSzPts val="2000"/>
              <a:buChar char="•"/>
            </a:pPr>
            <a:r>
              <a:rPr lang="en-US"/>
              <a:t>Attack rather than address issues </a:t>
            </a:r>
            <a:endParaRPr/>
          </a:p>
          <a:p>
            <a:pPr indent="-228600" lvl="1" marL="685800" rtl="0" algn="l">
              <a:lnSpc>
                <a:spcPct val="90000"/>
              </a:lnSpc>
              <a:spcBef>
                <a:spcPts val="500"/>
              </a:spcBef>
              <a:spcAft>
                <a:spcPts val="0"/>
              </a:spcAft>
              <a:buSzPts val="2000"/>
              <a:buChar char="•"/>
            </a:pPr>
            <a:r>
              <a:rPr lang="en-US"/>
              <a:t>Create confusion rather than add clarity </a:t>
            </a:r>
            <a:endParaRPr/>
          </a:p>
          <a:p>
            <a:pPr indent="-228600" lvl="1" marL="685800" rtl="0" algn="l">
              <a:lnSpc>
                <a:spcPct val="90000"/>
              </a:lnSpc>
              <a:spcBef>
                <a:spcPts val="500"/>
              </a:spcBef>
              <a:spcAft>
                <a:spcPts val="0"/>
              </a:spcAft>
              <a:buSzPts val="2000"/>
              <a:buChar char="•"/>
            </a:pPr>
            <a:r>
              <a:rPr lang="en-US"/>
              <a:t>Take people down a negative road</a:t>
            </a:r>
            <a:endParaRPr/>
          </a:p>
          <a:p>
            <a:pPr indent="0" lvl="1" marL="457200" rtl="0" algn="l">
              <a:lnSpc>
                <a:spcPct val="90000"/>
              </a:lnSpc>
              <a:spcBef>
                <a:spcPts val="500"/>
              </a:spcBef>
              <a:spcAft>
                <a:spcPts val="0"/>
              </a:spcAft>
              <a:buSzPts val="2000"/>
              <a:buNone/>
            </a:pPr>
            <a:r>
              <a:rPr lang="en-US"/>
              <a:t>Every time you react, you lose control of the environment and turn an opportunity into an obstacle for everyone involved.  </a:t>
            </a:r>
            <a:endParaRPr/>
          </a:p>
        </p:txBody>
      </p:sp>
      <p:pic>
        <p:nvPicPr>
          <p:cNvPr descr="Two wrongs don't make a right | Into Another World" id="286" name="Google Shape;286;p25"/>
          <p:cNvPicPr preferRelativeResize="0"/>
          <p:nvPr/>
        </p:nvPicPr>
        <p:blipFill rotWithShape="1">
          <a:blip r:embed="rId3">
            <a:alphaModFix/>
          </a:blip>
          <a:srcRect b="0" l="0" r="0" t="0"/>
          <a:stretch/>
        </p:blipFill>
        <p:spPr>
          <a:xfrm>
            <a:off x="7694670" y="2103612"/>
            <a:ext cx="4026500" cy="2650779"/>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26"/>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Choice 1: REACTION (Broken Vase)</a:t>
            </a:r>
            <a:endParaRPr/>
          </a:p>
        </p:txBody>
      </p:sp>
      <p:sp>
        <p:nvSpPr>
          <p:cNvPr id="292" name="Google Shape;292;p26"/>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SzPts val="2800"/>
              <a:buChar char="•"/>
            </a:pPr>
            <a:r>
              <a:rPr lang="en-US"/>
              <a:t>Your first reaction is often a flood of emotions and thougths</a:t>
            </a:r>
            <a:endParaRPr/>
          </a:p>
          <a:p>
            <a:pPr indent="-228600" lvl="0" marL="228600" rtl="0" algn="l">
              <a:lnSpc>
                <a:spcPct val="90000"/>
              </a:lnSpc>
              <a:spcBef>
                <a:spcPts val="1000"/>
              </a:spcBef>
              <a:spcAft>
                <a:spcPts val="0"/>
              </a:spcAft>
              <a:buSzPts val="2800"/>
              <a:buChar char="•"/>
            </a:pPr>
            <a:r>
              <a:rPr lang="en-US"/>
              <a:t>Acting immediately may make others feel intimidated and uncomfortable</a:t>
            </a:r>
            <a:endParaRPr/>
          </a:p>
          <a:p>
            <a:pPr indent="-228600" lvl="0" marL="228600" rtl="0" algn="l">
              <a:lnSpc>
                <a:spcPct val="90000"/>
              </a:lnSpc>
              <a:spcBef>
                <a:spcPts val="1000"/>
              </a:spcBef>
              <a:spcAft>
                <a:spcPts val="0"/>
              </a:spcAft>
              <a:buSzPts val="2800"/>
              <a:buChar char="•"/>
            </a:pPr>
            <a:r>
              <a:rPr lang="en-US"/>
              <a:t>Negative emotions won't fix the situation (the vase is still broken)</a:t>
            </a:r>
            <a:endParaRPr/>
          </a:p>
          <a:p>
            <a:pPr indent="-228600" lvl="0" marL="228600" rtl="0" algn="l">
              <a:lnSpc>
                <a:spcPct val="90000"/>
              </a:lnSpc>
              <a:spcBef>
                <a:spcPts val="1000"/>
              </a:spcBef>
              <a:spcAft>
                <a:spcPts val="0"/>
              </a:spcAft>
              <a:buSzPts val="2800"/>
              <a:buChar char="•"/>
            </a:pPr>
            <a:r>
              <a:rPr lang="en-US"/>
              <a:t>An emotional reaction can escalate a small accident into a ruined date</a:t>
            </a:r>
            <a:endParaRPr/>
          </a:p>
          <a:p>
            <a:pPr indent="-228600" lvl="0" marL="228600" rtl="0" algn="l">
              <a:lnSpc>
                <a:spcPct val="90000"/>
              </a:lnSpc>
              <a:spcBef>
                <a:spcPts val="1000"/>
              </a:spcBef>
              <a:spcAft>
                <a:spcPts val="0"/>
              </a:spcAft>
              <a:buSzPts val="2800"/>
              <a:buChar char="•"/>
            </a:pPr>
            <a:r>
              <a:rPr lang="en-US"/>
              <a:t>Creates a tense hostile environment for everyone involved</a:t>
            </a:r>
            <a:endParaRPr/>
          </a:p>
          <a:p>
            <a:pPr indent="-228600" lvl="0" marL="228600" rtl="0" algn="l">
              <a:lnSpc>
                <a:spcPct val="90000"/>
              </a:lnSpc>
              <a:spcBef>
                <a:spcPts val="1000"/>
              </a:spcBef>
              <a:spcAft>
                <a:spcPts val="0"/>
              </a:spcAft>
              <a:buSzPts val="2800"/>
              <a:buChar char="•"/>
            </a:pPr>
            <a:r>
              <a:rPr lang="en-US"/>
              <a:t>Strong reactions can damage relationships and take time to repair</a:t>
            </a:r>
            <a:endParaRPr/>
          </a:p>
          <a:p>
            <a:pPr indent="-50800" lvl="0" marL="228600" rtl="0" algn="l">
              <a:lnSpc>
                <a:spcPct val="90000"/>
              </a:lnSpc>
              <a:spcBef>
                <a:spcPts val="1000"/>
              </a:spcBef>
              <a:spcAft>
                <a:spcPts val="0"/>
              </a:spcAft>
              <a:buSzPts val="2800"/>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27"/>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Choice 2: RESPONDING</a:t>
            </a:r>
            <a:endParaRPr/>
          </a:p>
        </p:txBody>
      </p:sp>
      <p:sp>
        <p:nvSpPr>
          <p:cNvPr id="298" name="Google Shape;298;p27"/>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Responding is a positive approach</a:t>
            </a:r>
            <a:endParaRPr/>
          </a:p>
          <a:p>
            <a:pPr indent="-228600" lvl="0" marL="228600" rtl="0" algn="l">
              <a:lnSpc>
                <a:spcPct val="90000"/>
              </a:lnSpc>
              <a:spcBef>
                <a:spcPts val="1000"/>
              </a:spcBef>
              <a:spcAft>
                <a:spcPts val="0"/>
              </a:spcAft>
              <a:buSzPts val="2800"/>
              <a:buChar char="•"/>
            </a:pPr>
            <a:r>
              <a:rPr lang="en-US"/>
              <a:t>You can choose an outcome in which everyone walks away feeling good simply by putting a bit of distance between you and the event, either time or physical distance. </a:t>
            </a:r>
            <a:endParaRPr/>
          </a:p>
          <a:p>
            <a:pPr indent="0" lvl="0" marL="0" rtl="0" algn="l">
              <a:lnSpc>
                <a:spcPct val="90000"/>
              </a:lnSpc>
              <a:spcBef>
                <a:spcPts val="1000"/>
              </a:spcBef>
              <a:spcAft>
                <a:spcPts val="0"/>
              </a:spcAft>
              <a:buSzPts val="2800"/>
              <a:buNone/>
            </a:pPr>
            <a:r>
              <a:rPr lang="en-US"/>
              <a:t>Ask yourself these questions: </a:t>
            </a:r>
            <a:endParaRPr/>
          </a:p>
          <a:p>
            <a:pPr indent="-228600" lvl="0" marL="228600" rtl="0" algn="l">
              <a:lnSpc>
                <a:spcPct val="90000"/>
              </a:lnSpc>
              <a:spcBef>
                <a:spcPts val="1000"/>
              </a:spcBef>
              <a:spcAft>
                <a:spcPts val="0"/>
              </a:spcAft>
              <a:buSzPts val="2800"/>
              <a:buChar char="•"/>
            </a:pPr>
            <a:r>
              <a:rPr lang="en-US"/>
              <a:t>Is this a big deal? </a:t>
            </a:r>
            <a:endParaRPr/>
          </a:p>
          <a:p>
            <a:pPr indent="-228600" lvl="0" marL="228600" rtl="0" algn="l">
              <a:lnSpc>
                <a:spcPct val="90000"/>
              </a:lnSpc>
              <a:spcBef>
                <a:spcPts val="1000"/>
              </a:spcBef>
              <a:spcAft>
                <a:spcPts val="0"/>
              </a:spcAft>
              <a:buSzPts val="2800"/>
              <a:buChar char="•"/>
            </a:pPr>
            <a:r>
              <a:rPr lang="en-US"/>
              <a:t>Was it intentional? </a:t>
            </a:r>
            <a:endParaRPr/>
          </a:p>
          <a:p>
            <a:pPr indent="-228600" lvl="0" marL="228600" rtl="0" algn="l">
              <a:lnSpc>
                <a:spcPct val="90000"/>
              </a:lnSpc>
              <a:spcBef>
                <a:spcPts val="1000"/>
              </a:spcBef>
              <a:spcAft>
                <a:spcPts val="0"/>
              </a:spcAft>
              <a:buSzPts val="2800"/>
              <a:buChar char="•"/>
            </a:pPr>
            <a:r>
              <a:rPr lang="en-US"/>
              <a:t>Is this worth ruining a relationship over? </a:t>
            </a:r>
            <a:endParaRPr/>
          </a:p>
          <a:p>
            <a:pPr indent="0" lvl="0" marL="0" rtl="0" algn="l">
              <a:lnSpc>
                <a:spcPct val="90000"/>
              </a:lnSpc>
              <a:spcBef>
                <a:spcPts val="1000"/>
              </a:spcBef>
              <a:spcAft>
                <a:spcPts val="0"/>
              </a:spcAft>
              <a:buSzPts val="2800"/>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28"/>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Choice 2: RESPONDING</a:t>
            </a:r>
            <a:endParaRPr/>
          </a:p>
        </p:txBody>
      </p:sp>
      <p:sp>
        <p:nvSpPr>
          <p:cNvPr id="305" name="Google Shape;305;p28"/>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800"/>
              <a:buNone/>
            </a:pPr>
            <a:r>
              <a:rPr lang="en-US"/>
              <a:t>How to respond: </a:t>
            </a:r>
            <a:endParaRPr/>
          </a:p>
          <a:p>
            <a:pPr indent="-228600" lvl="0" marL="228600" rtl="0" algn="l">
              <a:lnSpc>
                <a:spcPct val="90000"/>
              </a:lnSpc>
              <a:spcBef>
                <a:spcPts val="1000"/>
              </a:spcBef>
              <a:spcAft>
                <a:spcPts val="0"/>
              </a:spcAft>
              <a:buSzPts val="2800"/>
              <a:buChar char="•"/>
            </a:pPr>
            <a:r>
              <a:rPr lang="en-US"/>
              <a:t>1. Space</a:t>
            </a:r>
            <a:endParaRPr/>
          </a:p>
          <a:p>
            <a:pPr indent="-228600" lvl="0" marL="228600" rtl="0" algn="l">
              <a:lnSpc>
                <a:spcPct val="90000"/>
              </a:lnSpc>
              <a:spcBef>
                <a:spcPts val="1000"/>
              </a:spcBef>
              <a:spcAft>
                <a:spcPts val="0"/>
              </a:spcAft>
              <a:buSzPts val="2800"/>
              <a:buChar char="•"/>
            </a:pPr>
            <a:r>
              <a:rPr lang="en-US"/>
              <a:t>2. Compassion</a:t>
            </a:r>
            <a:endParaRPr/>
          </a:p>
          <a:p>
            <a:pPr indent="-228600" lvl="0" marL="228600" rtl="0" algn="l">
              <a:lnSpc>
                <a:spcPct val="90000"/>
              </a:lnSpc>
              <a:spcBef>
                <a:spcPts val="1000"/>
              </a:spcBef>
              <a:spcAft>
                <a:spcPts val="0"/>
              </a:spcAft>
              <a:buSzPts val="2800"/>
              <a:buChar char="•"/>
            </a:pPr>
            <a:r>
              <a:rPr lang="en-US"/>
              <a:t>3. Tone</a:t>
            </a:r>
            <a:endParaRPr/>
          </a:p>
          <a:p>
            <a:pPr indent="-228600" lvl="0" marL="228600" rtl="0" algn="l">
              <a:lnSpc>
                <a:spcPct val="90000"/>
              </a:lnSpc>
              <a:spcBef>
                <a:spcPts val="1000"/>
              </a:spcBef>
              <a:spcAft>
                <a:spcPts val="0"/>
              </a:spcAft>
              <a:buSzPts val="2800"/>
              <a:buChar char="•"/>
            </a:pPr>
            <a:r>
              <a:rPr lang="en-US"/>
              <a:t>4. Let it go</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29"/>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Overreacting</a:t>
            </a:r>
            <a:endParaRPr/>
          </a:p>
        </p:txBody>
      </p:sp>
      <p:sp>
        <p:nvSpPr>
          <p:cNvPr id="311" name="Google Shape;311;p29"/>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400"/>
              <a:buChar char="•"/>
            </a:pPr>
            <a:r>
              <a:rPr lang="en-US"/>
              <a:t>Overreacting can include anything from tears or a chip on your shoulder to a massive display of anger.</a:t>
            </a:r>
            <a:endParaRPr/>
          </a:p>
          <a:p>
            <a:pPr indent="-228600" lvl="0" marL="228600" rtl="0" algn="l">
              <a:lnSpc>
                <a:spcPct val="90000"/>
              </a:lnSpc>
              <a:spcBef>
                <a:spcPts val="1000"/>
              </a:spcBef>
              <a:spcAft>
                <a:spcPts val="0"/>
              </a:spcAft>
              <a:buSzPts val="2400"/>
              <a:buChar char="•"/>
            </a:pPr>
            <a:r>
              <a:rPr lang="en-US"/>
              <a:t>Overreacting harms you. Acting out aggressively by hitting a wall may damage a person’s hand, but negative emotions do even more damage. </a:t>
            </a:r>
            <a:endParaRPr/>
          </a:p>
          <a:p>
            <a:pPr indent="-228600" lvl="0" marL="228600" rtl="0" algn="l">
              <a:lnSpc>
                <a:spcPct val="90000"/>
              </a:lnSpc>
              <a:spcBef>
                <a:spcPts val="1000"/>
              </a:spcBef>
              <a:spcAft>
                <a:spcPts val="0"/>
              </a:spcAft>
              <a:buSzPts val="2400"/>
              <a:buChar char="•"/>
            </a:pPr>
            <a:r>
              <a:rPr lang="en-US"/>
              <a:t>Overreacting can also injure your relationships with people. </a:t>
            </a:r>
            <a:endParaRPr/>
          </a:p>
        </p:txBody>
      </p:sp>
      <p:pic>
        <p:nvPicPr>
          <p:cNvPr id="312" name="Google Shape;312;p29"/>
          <p:cNvPicPr preferRelativeResize="0"/>
          <p:nvPr/>
        </p:nvPicPr>
        <p:blipFill rotWithShape="1">
          <a:blip r:embed="rId3">
            <a:alphaModFix/>
          </a:blip>
          <a:srcRect b="0" l="0" r="0" t="0"/>
          <a:stretch/>
        </p:blipFill>
        <p:spPr>
          <a:xfrm>
            <a:off x="8023955" y="1354044"/>
            <a:ext cx="3948193" cy="3948193"/>
          </a:xfrm>
          <a:prstGeom prst="rect">
            <a:avLst/>
          </a:prstGeom>
          <a:noFill/>
          <a:ln>
            <a:noFill/>
          </a:ln>
        </p:spPr>
      </p:pic>
      <p:sp>
        <p:nvSpPr>
          <p:cNvPr id="313" name="Google Shape;313;p29"/>
          <p:cNvSpPr txBox="1"/>
          <p:nvPr/>
        </p:nvSpPr>
        <p:spPr>
          <a:xfrm>
            <a:off x="8626927" y="5333730"/>
            <a:ext cx="334522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hlink"/>
                </a:solidFill>
                <a:latin typeface="Arial"/>
                <a:ea typeface="Arial"/>
                <a:cs typeface="Arial"/>
                <a:sym typeface="Arial"/>
                <a:hlinkClick r:id="rId4"/>
              </a:rPr>
              <a:t>This Photo</a:t>
            </a:r>
            <a:r>
              <a:rPr b="0" i="0" lang="en-US" sz="900" u="none" cap="none" strike="noStrike">
                <a:solidFill>
                  <a:schemeClr val="dk1"/>
                </a:solidFill>
                <a:latin typeface="Arial"/>
                <a:ea typeface="Arial"/>
                <a:cs typeface="Arial"/>
                <a:sym typeface="Arial"/>
              </a:rPr>
              <a:t> by Unknown Author is licensed under </a:t>
            </a:r>
            <a:r>
              <a:rPr b="0" i="0" lang="en-US" sz="900" u="sng" cap="none" strike="noStrike">
                <a:solidFill>
                  <a:schemeClr val="hlink"/>
                </a:solidFill>
                <a:latin typeface="Arial"/>
                <a:ea typeface="Arial"/>
                <a:cs typeface="Arial"/>
                <a:sym typeface="Arial"/>
                <a:hlinkClick r:id="rId5"/>
              </a:rPr>
              <a:t>CC BY-SA</a:t>
            </a:r>
            <a:endParaRPr b="0" i="0" sz="900" u="none" cap="none" strike="noStrike">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30"/>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Awareness of Emotions/Thoughts</a:t>
            </a:r>
            <a:endParaRPr/>
          </a:p>
        </p:txBody>
      </p:sp>
      <p:sp>
        <p:nvSpPr>
          <p:cNvPr id="319" name="Google Shape;319;p30"/>
          <p:cNvSpPr txBox="1"/>
          <p:nvPr>
            <p:ph idx="1" type="body"/>
          </p:nvPr>
        </p:nvSpPr>
        <p:spPr>
          <a:xfrm>
            <a:off x="6020692" y="1966720"/>
            <a:ext cx="4781761" cy="420192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800"/>
              <a:buNone/>
            </a:pPr>
            <a:r>
              <a:rPr lang="en-US"/>
              <a:t>Awareness of Thoughts:</a:t>
            </a:r>
            <a:endParaRPr/>
          </a:p>
          <a:p>
            <a:pPr indent="-228600" lvl="0" marL="228600" rtl="0" algn="l">
              <a:lnSpc>
                <a:spcPct val="90000"/>
              </a:lnSpc>
              <a:spcBef>
                <a:spcPts val="1000"/>
              </a:spcBef>
              <a:spcAft>
                <a:spcPts val="0"/>
              </a:spcAft>
              <a:buSzPts val="2800"/>
              <a:buChar char="•"/>
            </a:pPr>
            <a:r>
              <a:rPr lang="en-US"/>
              <a:t>You need to figure out what triggers or magnifies your thoughts. </a:t>
            </a:r>
            <a:endParaRPr/>
          </a:p>
          <a:p>
            <a:pPr indent="-228600" lvl="0" marL="228600" rtl="0" algn="l">
              <a:lnSpc>
                <a:spcPct val="90000"/>
              </a:lnSpc>
              <a:spcBef>
                <a:spcPts val="1000"/>
              </a:spcBef>
              <a:spcAft>
                <a:spcPts val="0"/>
              </a:spcAft>
              <a:buSzPts val="2800"/>
              <a:buChar char="•"/>
            </a:pPr>
            <a:r>
              <a:rPr lang="en-US"/>
              <a:t>When someone reacts – it speaks volumes about them. If you overreact, it says volumes about you. </a:t>
            </a:r>
            <a:endParaRPr/>
          </a:p>
        </p:txBody>
      </p:sp>
      <p:sp>
        <p:nvSpPr>
          <p:cNvPr id="320" name="Google Shape;320;p30"/>
          <p:cNvSpPr txBox="1"/>
          <p:nvPr/>
        </p:nvSpPr>
        <p:spPr>
          <a:xfrm>
            <a:off x="973153" y="1966718"/>
            <a:ext cx="4781761" cy="4201921"/>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None/>
            </a:pPr>
            <a:r>
              <a:rPr b="0" i="0" lang="en-US" sz="2800" u="none" cap="none" strike="noStrike">
                <a:solidFill>
                  <a:schemeClr val="dk1"/>
                </a:solidFill>
                <a:latin typeface="Open Sans"/>
                <a:ea typeface="Open Sans"/>
                <a:cs typeface="Open Sans"/>
                <a:sym typeface="Open Sans"/>
              </a:rPr>
              <a:t>Awareness of Emotions:</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rgbClr val="B0CF02"/>
              </a:buClr>
              <a:buSzPts val="2800"/>
              <a:buFont typeface="Arial"/>
              <a:buChar char="•"/>
            </a:pPr>
            <a:r>
              <a:rPr b="0" i="0" lang="en-US" sz="2800" u="none" cap="none" strike="noStrike">
                <a:solidFill>
                  <a:schemeClr val="dk1"/>
                </a:solidFill>
                <a:latin typeface="Open Sans"/>
                <a:ea typeface="Open Sans"/>
                <a:cs typeface="Open Sans"/>
                <a:sym typeface="Open Sans"/>
              </a:rPr>
              <a:t>You need to know what is happening inside your head.</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rgbClr val="B0CF02"/>
              </a:buClr>
              <a:buSzPts val="2800"/>
              <a:buFont typeface="Arial"/>
              <a:buChar char="•"/>
            </a:pPr>
            <a:r>
              <a:rPr b="0" i="0" lang="en-US" sz="2800" u="none" cap="none" strike="noStrike">
                <a:solidFill>
                  <a:schemeClr val="dk1"/>
                </a:solidFill>
                <a:latin typeface="Open Sans"/>
                <a:ea typeface="Open Sans"/>
                <a:cs typeface="Open Sans"/>
                <a:sym typeface="Open Sans"/>
              </a:rPr>
              <a:t>Ask yourself: if the same situation happened to someone else, would the reaction be the same?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31"/>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Breathwork</a:t>
            </a:r>
            <a:endParaRPr/>
          </a:p>
        </p:txBody>
      </p:sp>
      <p:sp>
        <p:nvSpPr>
          <p:cNvPr id="327" name="Google Shape;327;p31"/>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SzPct val="100000"/>
              <a:buNone/>
            </a:pPr>
            <a:r>
              <a:rPr lang="en-US"/>
              <a:t>Techniques that help us focus on our breath!</a:t>
            </a:r>
            <a:endParaRPr/>
          </a:p>
          <a:p>
            <a:pPr indent="-228600" lvl="0" marL="228600" rtl="0" algn="l">
              <a:lnSpc>
                <a:spcPct val="90000"/>
              </a:lnSpc>
              <a:spcBef>
                <a:spcPts val="1000"/>
              </a:spcBef>
              <a:spcAft>
                <a:spcPts val="0"/>
              </a:spcAft>
              <a:buSzPct val="100000"/>
              <a:buChar char="•"/>
            </a:pPr>
            <a:r>
              <a:rPr lang="en-US"/>
              <a:t>Helps calm you down and move your body and mind out of fight-or-flight mode.</a:t>
            </a:r>
            <a:endParaRPr/>
          </a:p>
          <a:p>
            <a:pPr indent="-228600" lvl="1" marL="685800" rtl="0" algn="l">
              <a:lnSpc>
                <a:spcPct val="90000"/>
              </a:lnSpc>
              <a:spcBef>
                <a:spcPts val="500"/>
              </a:spcBef>
              <a:spcAft>
                <a:spcPts val="0"/>
              </a:spcAft>
              <a:buSzPct val="100000"/>
              <a:buChar char="•"/>
            </a:pPr>
            <a:r>
              <a:rPr lang="en-US"/>
              <a:t>Your sympathetic nervous system is responsible for your body’s “fight-or-flight” response. It increases when you’re stressed or in danger.</a:t>
            </a:r>
            <a:endParaRPr/>
          </a:p>
          <a:p>
            <a:pPr indent="-228600" lvl="1" marL="685800" rtl="0" algn="l">
              <a:lnSpc>
                <a:spcPct val="90000"/>
              </a:lnSpc>
              <a:spcBef>
                <a:spcPts val="500"/>
              </a:spcBef>
              <a:spcAft>
                <a:spcPts val="0"/>
              </a:spcAft>
              <a:buSzPct val="100000"/>
              <a:buChar char="•"/>
            </a:pPr>
            <a:r>
              <a:rPr lang="en-US"/>
              <a:t>Your parasympathetic nervous system is the “rest-and-digest” part of your brain. It relaxes your body after periods of stress or danger.</a:t>
            </a:r>
            <a:endParaRPr/>
          </a:p>
          <a:p>
            <a:pPr indent="-228600" lvl="0" marL="228600" rtl="0" algn="l">
              <a:lnSpc>
                <a:spcPct val="90000"/>
              </a:lnSpc>
              <a:spcBef>
                <a:spcPts val="1000"/>
              </a:spcBef>
              <a:spcAft>
                <a:spcPts val="0"/>
              </a:spcAft>
              <a:buSzPct val="100000"/>
              <a:buChar char="•"/>
            </a:pPr>
            <a:r>
              <a:rPr lang="en-US"/>
              <a:t>Breathwork your body’s parasympathetic nervous system and help you de-escalate and de-stress.</a:t>
            </a:r>
            <a:endParaRPr/>
          </a:p>
          <a:p>
            <a:pPr indent="-228600" lvl="0" marL="228600" rtl="0" algn="l">
              <a:lnSpc>
                <a:spcPct val="90000"/>
              </a:lnSpc>
              <a:spcBef>
                <a:spcPts val="1000"/>
              </a:spcBef>
              <a:spcAft>
                <a:spcPts val="0"/>
              </a:spcAft>
              <a:buSzPct val="100000"/>
              <a:buChar char="•"/>
            </a:pPr>
            <a:r>
              <a:rPr lang="en-US"/>
              <a:t>There are a variety of breathwork techniques you can try, all of them with a similar goal — to help you destress.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32"/>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4-7-8 Breath Practice</a:t>
            </a:r>
            <a:endParaRPr/>
          </a:p>
        </p:txBody>
      </p:sp>
      <p:sp>
        <p:nvSpPr>
          <p:cNvPr id="333" name="Google Shape;333;p32"/>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90000"/>
              </a:lnSpc>
              <a:spcBef>
                <a:spcPts val="0"/>
              </a:spcBef>
              <a:spcAft>
                <a:spcPts val="0"/>
              </a:spcAft>
              <a:buSzPct val="100000"/>
              <a:buChar char="•"/>
            </a:pPr>
            <a:r>
              <a:rPr lang="en-US"/>
              <a:t>Place yourself into a comfortable but upright seated position, with your back straight. </a:t>
            </a:r>
            <a:endParaRPr/>
          </a:p>
          <a:p>
            <a:pPr indent="-228600" lvl="0" marL="228600" rtl="0" algn="l">
              <a:lnSpc>
                <a:spcPct val="90000"/>
              </a:lnSpc>
              <a:spcBef>
                <a:spcPts val="1000"/>
              </a:spcBef>
              <a:spcAft>
                <a:spcPts val="0"/>
              </a:spcAft>
              <a:buSzPct val="100000"/>
              <a:buChar char="•"/>
            </a:pPr>
            <a:r>
              <a:rPr lang="en-US"/>
              <a:t>Exhale completely through your mouth, making a “whoosh” sound. </a:t>
            </a:r>
            <a:endParaRPr/>
          </a:p>
          <a:p>
            <a:pPr indent="-228600" lvl="0" marL="228600" rtl="0" algn="l">
              <a:lnSpc>
                <a:spcPct val="90000"/>
              </a:lnSpc>
              <a:spcBef>
                <a:spcPts val="1000"/>
              </a:spcBef>
              <a:spcAft>
                <a:spcPts val="0"/>
              </a:spcAft>
              <a:buSzPct val="100000"/>
              <a:buChar char="•"/>
            </a:pPr>
            <a:r>
              <a:rPr lang="en-US"/>
              <a:t>Close your mouth and inhale quietly through your nose to a mental count of four. </a:t>
            </a:r>
            <a:endParaRPr/>
          </a:p>
          <a:p>
            <a:pPr indent="-228600" lvl="0" marL="228600" rtl="0" algn="l">
              <a:lnSpc>
                <a:spcPct val="90000"/>
              </a:lnSpc>
              <a:spcBef>
                <a:spcPts val="1000"/>
              </a:spcBef>
              <a:spcAft>
                <a:spcPts val="0"/>
              </a:spcAft>
              <a:buSzPct val="100000"/>
              <a:buChar char="•"/>
            </a:pPr>
            <a:r>
              <a:rPr lang="en-US"/>
              <a:t>Hold your breath for a count of seven. </a:t>
            </a:r>
            <a:endParaRPr/>
          </a:p>
          <a:p>
            <a:pPr indent="-228600" lvl="0" marL="228600" rtl="0" algn="l">
              <a:lnSpc>
                <a:spcPct val="90000"/>
              </a:lnSpc>
              <a:spcBef>
                <a:spcPts val="1000"/>
              </a:spcBef>
              <a:spcAft>
                <a:spcPts val="0"/>
              </a:spcAft>
              <a:buSzPct val="100000"/>
              <a:buChar char="•"/>
            </a:pPr>
            <a:r>
              <a:rPr lang="en-US"/>
              <a:t>Exhale completely through your mouth, making a whoosh sound to a count of eight. </a:t>
            </a:r>
            <a:endParaRPr/>
          </a:p>
          <a:p>
            <a:pPr indent="-228600" lvl="0" marL="228600" rtl="0" algn="l">
              <a:lnSpc>
                <a:spcPct val="90000"/>
              </a:lnSpc>
              <a:spcBef>
                <a:spcPts val="1000"/>
              </a:spcBef>
              <a:spcAft>
                <a:spcPts val="0"/>
              </a:spcAft>
              <a:buSzPct val="100000"/>
              <a:buChar char="•"/>
            </a:pPr>
            <a:r>
              <a:rPr lang="en-US"/>
              <a:t>That was one complete breath. Now, inhale again and repeat the cycle three more times for a total of four breaths.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33"/>
          <p:cNvSpPr txBox="1"/>
          <p:nvPr>
            <p:ph type="title"/>
          </p:nvPr>
        </p:nvSpPr>
        <p:spPr>
          <a:xfrm>
            <a:off x="838200" y="2766220"/>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Open Sans"/>
              <a:buNone/>
            </a:pPr>
            <a:r>
              <a:rPr lang="en-US"/>
              <a:t>The Ladder of Inference</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34"/>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Let’s Consider this Scenario</a:t>
            </a:r>
            <a:endParaRPr/>
          </a:p>
        </p:txBody>
      </p:sp>
      <p:pic>
        <p:nvPicPr>
          <p:cNvPr id="345" name="Google Shape;345;p34"/>
          <p:cNvPicPr preferRelativeResize="0"/>
          <p:nvPr/>
        </p:nvPicPr>
        <p:blipFill rotWithShape="1">
          <a:blip r:embed="rId3">
            <a:alphaModFix/>
          </a:blip>
          <a:srcRect b="0" l="0" r="0" t="0"/>
          <a:stretch/>
        </p:blipFill>
        <p:spPr>
          <a:xfrm>
            <a:off x="3238500" y="1500321"/>
            <a:ext cx="4572646" cy="5334754"/>
          </a:xfrm>
          <a:prstGeom prst="rect">
            <a:avLst/>
          </a:prstGeom>
          <a:noFill/>
          <a:ln>
            <a:noFill/>
          </a:ln>
        </p:spPr>
      </p:pic>
      <p:sp>
        <p:nvSpPr>
          <p:cNvPr id="346" name="Google Shape;346;p34"/>
          <p:cNvSpPr txBox="1"/>
          <p:nvPr/>
        </p:nvSpPr>
        <p:spPr>
          <a:xfrm>
            <a:off x="9143355" y="6506410"/>
            <a:ext cx="5715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hlink"/>
                </a:solidFill>
                <a:latin typeface="Arial"/>
                <a:ea typeface="Arial"/>
                <a:cs typeface="Arial"/>
                <a:sym typeface="Arial"/>
                <a:hlinkClick r:id="rId4"/>
              </a:rPr>
              <a:t>This Photo</a:t>
            </a:r>
            <a:r>
              <a:rPr b="0" i="0" lang="en-US" sz="900" u="none" cap="none" strike="noStrike">
                <a:solidFill>
                  <a:schemeClr val="dk1"/>
                </a:solidFill>
                <a:latin typeface="Arial"/>
                <a:ea typeface="Arial"/>
                <a:cs typeface="Arial"/>
                <a:sym typeface="Arial"/>
              </a:rPr>
              <a:t> by Unknown Author is licensed under </a:t>
            </a:r>
            <a:r>
              <a:rPr b="0" i="0" lang="en-US" sz="900" u="sng" cap="none" strike="noStrike">
                <a:solidFill>
                  <a:schemeClr val="hlink"/>
                </a:solidFill>
                <a:latin typeface="Arial"/>
                <a:ea typeface="Arial"/>
                <a:cs typeface="Arial"/>
                <a:sym typeface="Arial"/>
                <a:hlinkClick r:id="rId5"/>
              </a:rPr>
              <a:t>CC BY</a:t>
            </a:r>
            <a:endParaRPr b="0" i="0" sz="900" u="none" cap="none" strike="noStrike">
              <a:solidFill>
                <a:schemeClr val="dk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35"/>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How the Ladder of Inference works</a:t>
            </a:r>
            <a:endParaRPr/>
          </a:p>
        </p:txBody>
      </p:sp>
      <p:sp>
        <p:nvSpPr>
          <p:cNvPr id="352" name="Google Shape;352;p35"/>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b="1" lang="en-US"/>
              <a:t>Observe data </a:t>
            </a:r>
            <a:endParaRPr/>
          </a:p>
          <a:p>
            <a:pPr indent="-228600" lvl="0" marL="228600" rtl="0" algn="l">
              <a:lnSpc>
                <a:spcPct val="90000"/>
              </a:lnSpc>
              <a:spcBef>
                <a:spcPts val="1000"/>
              </a:spcBef>
              <a:spcAft>
                <a:spcPts val="0"/>
              </a:spcAft>
              <a:buSzPts val="2800"/>
              <a:buChar char="•"/>
            </a:pPr>
            <a:r>
              <a:rPr b="1" lang="en-US"/>
              <a:t>Select data </a:t>
            </a:r>
            <a:r>
              <a:rPr lang="en-US"/>
              <a:t>from observation</a:t>
            </a:r>
            <a:endParaRPr/>
          </a:p>
          <a:p>
            <a:pPr indent="-228600" lvl="0" marL="228600" rtl="0" algn="l">
              <a:lnSpc>
                <a:spcPct val="90000"/>
              </a:lnSpc>
              <a:spcBef>
                <a:spcPts val="1000"/>
              </a:spcBef>
              <a:spcAft>
                <a:spcPts val="0"/>
              </a:spcAft>
              <a:buSzPts val="2800"/>
              <a:buChar char="•"/>
            </a:pPr>
            <a:r>
              <a:rPr b="1" lang="en-US"/>
              <a:t>Add meaning </a:t>
            </a:r>
            <a:r>
              <a:rPr lang="en-US"/>
              <a:t>to data</a:t>
            </a:r>
            <a:endParaRPr/>
          </a:p>
          <a:p>
            <a:pPr indent="-228600" lvl="0" marL="228600" rtl="0" algn="l">
              <a:lnSpc>
                <a:spcPct val="90000"/>
              </a:lnSpc>
              <a:spcBef>
                <a:spcPts val="1000"/>
              </a:spcBef>
              <a:spcAft>
                <a:spcPts val="0"/>
              </a:spcAft>
              <a:buSzPts val="2800"/>
              <a:buChar char="•"/>
            </a:pPr>
            <a:r>
              <a:rPr b="1" lang="en-US"/>
              <a:t>Make assumptions </a:t>
            </a:r>
            <a:r>
              <a:rPr lang="en-US"/>
              <a:t>based on the meaning I have added </a:t>
            </a:r>
            <a:endParaRPr/>
          </a:p>
          <a:p>
            <a:pPr indent="-228600" lvl="0" marL="228600" rtl="0" algn="l">
              <a:lnSpc>
                <a:spcPct val="90000"/>
              </a:lnSpc>
              <a:spcBef>
                <a:spcPts val="1000"/>
              </a:spcBef>
              <a:spcAft>
                <a:spcPts val="0"/>
              </a:spcAft>
              <a:buSzPts val="2800"/>
              <a:buChar char="•"/>
            </a:pPr>
            <a:r>
              <a:rPr lang="en-US"/>
              <a:t>Draw conclusions that prompt feelings</a:t>
            </a:r>
            <a:endParaRPr/>
          </a:p>
          <a:p>
            <a:pPr indent="-228600" lvl="0" marL="228600" rtl="0" algn="l">
              <a:lnSpc>
                <a:spcPct val="90000"/>
              </a:lnSpc>
              <a:spcBef>
                <a:spcPts val="1000"/>
              </a:spcBef>
              <a:spcAft>
                <a:spcPts val="0"/>
              </a:spcAft>
              <a:buSzPts val="2800"/>
              <a:buChar char="•"/>
            </a:pPr>
            <a:r>
              <a:rPr b="1" lang="en-US"/>
              <a:t>Adopt beliefs </a:t>
            </a:r>
            <a:r>
              <a:rPr lang="en-US"/>
              <a:t>about the world </a:t>
            </a:r>
            <a:endParaRPr/>
          </a:p>
          <a:p>
            <a:pPr indent="-228600" lvl="0" marL="228600" rtl="0" algn="l">
              <a:lnSpc>
                <a:spcPct val="90000"/>
              </a:lnSpc>
              <a:spcBef>
                <a:spcPts val="1000"/>
              </a:spcBef>
              <a:spcAft>
                <a:spcPts val="0"/>
              </a:spcAft>
              <a:buSzPts val="2800"/>
              <a:buChar char="•"/>
            </a:pPr>
            <a:r>
              <a:rPr lang="en-US"/>
              <a:t>Believe some form of </a:t>
            </a:r>
            <a:r>
              <a:rPr b="1" lang="en-US"/>
              <a:t>action</a:t>
            </a:r>
            <a:r>
              <a:rPr lang="en-US"/>
              <a:t> is necessary</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pic>
        <p:nvPicPr>
          <p:cNvPr id="357" name="Google Shape;357;p36"/>
          <p:cNvPicPr preferRelativeResize="0"/>
          <p:nvPr/>
        </p:nvPicPr>
        <p:blipFill rotWithShape="1">
          <a:blip r:embed="rId3">
            <a:alphaModFix/>
          </a:blip>
          <a:srcRect b="0" l="0" r="0" t="0"/>
          <a:stretch/>
        </p:blipFill>
        <p:spPr>
          <a:xfrm>
            <a:off x="1656826" y="136527"/>
            <a:ext cx="8878351" cy="6359377"/>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37"/>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Wise Words to Consider</a:t>
            </a:r>
            <a:endParaRPr/>
          </a:p>
        </p:txBody>
      </p:sp>
      <p:sp>
        <p:nvSpPr>
          <p:cNvPr id="363" name="Google Shape;363;p37"/>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fontScale="85000" lnSpcReduction="10000"/>
          </a:bodyPr>
          <a:lstStyle/>
          <a:p>
            <a:pPr indent="-228600" lvl="0" marL="228600" rtl="0" algn="l">
              <a:lnSpc>
                <a:spcPct val="90000"/>
              </a:lnSpc>
              <a:spcBef>
                <a:spcPts val="0"/>
              </a:spcBef>
              <a:spcAft>
                <a:spcPts val="0"/>
              </a:spcAft>
              <a:buSzPct val="100000"/>
              <a:buChar char="•"/>
            </a:pPr>
            <a:r>
              <a:rPr lang="en-US"/>
              <a:t>“Consider how hard it is to change yourself and you’ll understand what little chance you have in trying to change others.” ~Unknown </a:t>
            </a:r>
            <a:endParaRPr/>
          </a:p>
          <a:p>
            <a:pPr indent="-228600" lvl="0" marL="228600" rtl="0" algn="l">
              <a:lnSpc>
                <a:spcPct val="90000"/>
              </a:lnSpc>
              <a:spcBef>
                <a:spcPts val="1000"/>
              </a:spcBef>
              <a:spcAft>
                <a:spcPts val="0"/>
              </a:spcAft>
              <a:buSzPct val="100000"/>
              <a:buChar char="•"/>
            </a:pPr>
            <a:r>
              <a:rPr lang="en-US"/>
              <a:t>“What someone thinks of you is none of your business.” ~Unknown </a:t>
            </a:r>
            <a:endParaRPr/>
          </a:p>
          <a:p>
            <a:pPr indent="-228600" lvl="0" marL="228600" rtl="0" algn="l">
              <a:lnSpc>
                <a:spcPct val="90000"/>
              </a:lnSpc>
              <a:spcBef>
                <a:spcPts val="1000"/>
              </a:spcBef>
              <a:spcAft>
                <a:spcPts val="0"/>
              </a:spcAft>
              <a:buSzPct val="100000"/>
              <a:buChar char="•"/>
            </a:pPr>
            <a:r>
              <a:rPr lang="en-US"/>
              <a:t>“We judge ourselves by our intentions. And others by their actions.” ~Stephen Covey </a:t>
            </a:r>
            <a:endParaRPr/>
          </a:p>
          <a:p>
            <a:pPr indent="-228600" lvl="0" marL="228600" rtl="0" algn="l">
              <a:lnSpc>
                <a:spcPct val="90000"/>
              </a:lnSpc>
              <a:spcBef>
                <a:spcPts val="1000"/>
              </a:spcBef>
              <a:spcAft>
                <a:spcPts val="0"/>
              </a:spcAft>
              <a:buSzPct val="100000"/>
              <a:buChar char="•"/>
            </a:pPr>
            <a:r>
              <a:rPr lang="en-US"/>
              <a:t>“Judging a person does not define who they are. It defines who you are.” ~Kristen Stewart </a:t>
            </a:r>
            <a:endParaRPr/>
          </a:p>
          <a:p>
            <a:pPr indent="-228600" lvl="0" marL="228600" rtl="0" algn="l">
              <a:lnSpc>
                <a:spcPct val="90000"/>
              </a:lnSpc>
              <a:spcBef>
                <a:spcPts val="1000"/>
              </a:spcBef>
              <a:spcAft>
                <a:spcPts val="0"/>
              </a:spcAft>
              <a:buSzPct val="100000"/>
              <a:buChar char="•"/>
            </a:pPr>
            <a:r>
              <a:rPr lang="en-US"/>
              <a:t>“Be curious, not judgmental.” ~Walt Whitman </a:t>
            </a:r>
            <a:endParaRPr/>
          </a:p>
          <a:p>
            <a:pPr indent="-228600" lvl="0" marL="228600" rtl="0" algn="l">
              <a:lnSpc>
                <a:spcPct val="90000"/>
              </a:lnSpc>
              <a:spcBef>
                <a:spcPts val="1000"/>
              </a:spcBef>
              <a:spcAft>
                <a:spcPts val="0"/>
              </a:spcAft>
              <a:buSzPct val="100000"/>
              <a:buChar char="•"/>
            </a:pPr>
            <a:r>
              <a:rPr lang="en-US"/>
              <a:t>“Before you assume, learn the facts. Before you judge, understand why. Before you hurt someone, feel. Before you speak, think.” ~Unknown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38"/>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Mental Noting – Thoughts</a:t>
            </a:r>
            <a:endParaRPr/>
          </a:p>
        </p:txBody>
      </p:sp>
      <p:sp>
        <p:nvSpPr>
          <p:cNvPr id="370" name="Google Shape;370;p38"/>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Noting Your Thoughts</a:t>
            </a:r>
            <a:endParaRPr/>
          </a:p>
          <a:p>
            <a:pPr indent="-228600" lvl="0" marL="228600" rtl="0" algn="l">
              <a:lnSpc>
                <a:spcPct val="90000"/>
              </a:lnSpc>
              <a:spcBef>
                <a:spcPts val="1000"/>
              </a:spcBef>
              <a:spcAft>
                <a:spcPts val="0"/>
              </a:spcAft>
              <a:buSzPts val="2800"/>
              <a:buChar char="•"/>
            </a:pPr>
            <a:r>
              <a:rPr lang="en-US"/>
              <a:t>Find a comfortable space you won’t be disturbed</a:t>
            </a:r>
            <a:endParaRPr/>
          </a:p>
          <a:p>
            <a:pPr indent="-228600" lvl="0" marL="228600" rtl="0" algn="l">
              <a:lnSpc>
                <a:spcPct val="90000"/>
              </a:lnSpc>
              <a:spcBef>
                <a:spcPts val="1000"/>
              </a:spcBef>
              <a:spcAft>
                <a:spcPts val="0"/>
              </a:spcAft>
              <a:buSzPts val="2800"/>
              <a:buChar char="•"/>
            </a:pPr>
            <a:r>
              <a:rPr lang="en-US"/>
              <a:t>Set a timer for 5 minutes</a:t>
            </a:r>
            <a:endParaRPr/>
          </a:p>
          <a:p>
            <a:pPr indent="-228600" lvl="0" marL="228600" rtl="0" algn="l">
              <a:lnSpc>
                <a:spcPct val="90000"/>
              </a:lnSpc>
              <a:spcBef>
                <a:spcPts val="1000"/>
              </a:spcBef>
              <a:spcAft>
                <a:spcPts val="0"/>
              </a:spcAft>
              <a:buSzPts val="2800"/>
              <a:buChar char="•"/>
            </a:pPr>
            <a:r>
              <a:rPr lang="en-US"/>
              <a:t>Structure your observations as: “I am thinking about X”</a:t>
            </a:r>
            <a:endParaRPr/>
          </a:p>
          <a:p>
            <a:pPr indent="-228600" lvl="1" marL="685800" rtl="0" algn="l">
              <a:lnSpc>
                <a:spcPct val="90000"/>
              </a:lnSpc>
              <a:spcBef>
                <a:spcPts val="500"/>
              </a:spcBef>
              <a:spcAft>
                <a:spcPts val="0"/>
              </a:spcAft>
              <a:buSzPts val="2400"/>
              <a:buChar char="•"/>
            </a:pPr>
            <a:r>
              <a:rPr lang="en-US"/>
              <a:t>Keep them short – don’t analyze your thoughts</a:t>
            </a:r>
            <a:endParaRPr/>
          </a:p>
          <a:p>
            <a:pPr indent="-76200" lvl="1" marL="685800" rtl="0" algn="l">
              <a:lnSpc>
                <a:spcPct val="90000"/>
              </a:lnSpc>
              <a:spcBef>
                <a:spcPts val="500"/>
              </a:spcBef>
              <a:spcAft>
                <a:spcPts val="0"/>
              </a:spcAft>
              <a:buSzPts val="2400"/>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39"/>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Examples:</a:t>
            </a:r>
            <a:endParaRPr/>
          </a:p>
        </p:txBody>
      </p:sp>
      <p:sp>
        <p:nvSpPr>
          <p:cNvPr id="376" name="Google Shape;376;p39"/>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400"/>
              <a:buChar char="•"/>
            </a:pPr>
            <a:r>
              <a:rPr b="0" i="1" lang="en-US">
                <a:solidFill>
                  <a:srgbClr val="4A4C4D"/>
                </a:solidFill>
                <a:latin typeface="Nunito Sans"/>
                <a:ea typeface="Nunito Sans"/>
                <a:cs typeface="Nunito Sans"/>
                <a:sym typeface="Nunito Sans"/>
              </a:rPr>
              <a:t>I am thinking about how my work day went.</a:t>
            </a:r>
            <a:endParaRPr/>
          </a:p>
          <a:p>
            <a:pPr indent="-228600" lvl="0" marL="228600" rtl="0" algn="l">
              <a:lnSpc>
                <a:spcPct val="90000"/>
              </a:lnSpc>
              <a:spcBef>
                <a:spcPts val="1000"/>
              </a:spcBef>
              <a:spcAft>
                <a:spcPts val="0"/>
              </a:spcAft>
              <a:buSzPts val="2400"/>
              <a:buChar char="•"/>
            </a:pPr>
            <a:r>
              <a:rPr b="0" i="1" lang="en-US">
                <a:solidFill>
                  <a:srgbClr val="4A4C4D"/>
                </a:solidFill>
                <a:latin typeface="Nunito Sans"/>
                <a:ea typeface="Nunito Sans"/>
                <a:cs typeface="Nunito Sans"/>
                <a:sym typeface="Nunito Sans"/>
              </a:rPr>
              <a:t>I am thinking about my dog.</a:t>
            </a:r>
            <a:endParaRPr/>
          </a:p>
          <a:p>
            <a:pPr indent="-228600" lvl="0" marL="228600" rtl="0" algn="l">
              <a:lnSpc>
                <a:spcPct val="90000"/>
              </a:lnSpc>
              <a:spcBef>
                <a:spcPts val="1000"/>
              </a:spcBef>
              <a:spcAft>
                <a:spcPts val="0"/>
              </a:spcAft>
              <a:buSzPts val="2400"/>
              <a:buChar char="•"/>
            </a:pPr>
            <a:r>
              <a:rPr b="0" i="1" lang="en-US">
                <a:solidFill>
                  <a:srgbClr val="4A4C4D"/>
                </a:solidFill>
                <a:latin typeface="Nunito Sans"/>
                <a:ea typeface="Nunito Sans"/>
                <a:cs typeface="Nunito Sans"/>
                <a:sym typeface="Nunito Sans"/>
              </a:rPr>
              <a:t>I am thinking about the movie that I saw yesterday.</a:t>
            </a:r>
            <a:endParaRPr/>
          </a:p>
          <a:p>
            <a:pPr indent="-228600" lvl="0" marL="228600" rtl="0" algn="l">
              <a:lnSpc>
                <a:spcPct val="90000"/>
              </a:lnSpc>
              <a:spcBef>
                <a:spcPts val="1000"/>
              </a:spcBef>
              <a:spcAft>
                <a:spcPts val="0"/>
              </a:spcAft>
              <a:buSzPts val="2400"/>
              <a:buChar char="•"/>
            </a:pPr>
            <a:r>
              <a:rPr b="0" i="1" lang="en-US">
                <a:solidFill>
                  <a:srgbClr val="4A4C4D"/>
                </a:solidFill>
                <a:latin typeface="Nunito Sans"/>
                <a:ea typeface="Nunito Sans"/>
                <a:cs typeface="Nunito Sans"/>
                <a:sym typeface="Nunito Sans"/>
              </a:rPr>
              <a:t>I am thinking about the plot of the book that I'm reading.</a:t>
            </a:r>
            <a:endParaRPr/>
          </a:p>
        </p:txBody>
      </p:sp>
      <p:pic>
        <p:nvPicPr>
          <p:cNvPr id="377" name="Google Shape;377;p39"/>
          <p:cNvPicPr preferRelativeResize="0"/>
          <p:nvPr>
            <p:ph idx="2" type="pic"/>
          </p:nvPr>
        </p:nvPicPr>
        <p:blipFill rotWithShape="1">
          <a:blip r:embed="rId3">
            <a:alphaModFix/>
          </a:blip>
          <a:srcRect b="0" l="29983" r="29982" t="0"/>
          <a:stretch/>
        </p:blipFill>
        <p:spPr>
          <a:xfrm>
            <a:off x="8075615" y="0"/>
            <a:ext cx="4116387" cy="6858000"/>
          </a:xfrm>
          <a:prstGeom prst="rect">
            <a:avLst/>
          </a:prstGeom>
          <a:noFill/>
          <a:ln>
            <a:noFill/>
          </a:ln>
        </p:spPr>
      </p:pic>
      <p:sp>
        <p:nvSpPr>
          <p:cNvPr id="378" name="Google Shape;378;p39"/>
          <p:cNvSpPr txBox="1"/>
          <p:nvPr/>
        </p:nvSpPr>
        <p:spPr>
          <a:xfrm>
            <a:off x="8075614" y="6627168"/>
            <a:ext cx="4116387"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hlink"/>
                </a:solidFill>
                <a:latin typeface="Arial"/>
                <a:ea typeface="Arial"/>
                <a:cs typeface="Arial"/>
                <a:sym typeface="Arial"/>
                <a:hlinkClick r:id="rId4"/>
              </a:rPr>
              <a:t>This Photo</a:t>
            </a:r>
            <a:r>
              <a:rPr b="0" i="0" lang="en-US" sz="900" u="none" cap="none" strike="noStrike">
                <a:solidFill>
                  <a:schemeClr val="dk1"/>
                </a:solidFill>
                <a:latin typeface="Arial"/>
                <a:ea typeface="Arial"/>
                <a:cs typeface="Arial"/>
                <a:sym typeface="Arial"/>
              </a:rPr>
              <a:t> by Unknown Author is licensed under </a:t>
            </a:r>
            <a:r>
              <a:rPr b="0" i="0" lang="en-US" sz="900" u="sng" cap="none" strike="noStrike">
                <a:solidFill>
                  <a:schemeClr val="hlink"/>
                </a:solidFill>
                <a:latin typeface="Arial"/>
                <a:ea typeface="Arial"/>
                <a:cs typeface="Arial"/>
                <a:sym typeface="Arial"/>
                <a:hlinkClick r:id="rId5"/>
              </a:rPr>
              <a:t>CC BY</a:t>
            </a:r>
            <a:endParaRPr b="0" i="0" sz="900" u="none" cap="none" strike="noStrike">
              <a:solidFill>
                <a:schemeClr val="dk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40"/>
          <p:cNvSpPr txBox="1"/>
          <p:nvPr>
            <p:ph type="title"/>
          </p:nvPr>
        </p:nvSpPr>
        <p:spPr>
          <a:xfrm>
            <a:off x="838200" y="2766220"/>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Open Sans"/>
              <a:buNone/>
            </a:pPr>
            <a:r>
              <a:rPr lang="en-US"/>
              <a:t>Acceptance of Others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41"/>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Expectations </a:t>
            </a:r>
            <a:endParaRPr/>
          </a:p>
        </p:txBody>
      </p:sp>
      <p:sp>
        <p:nvSpPr>
          <p:cNvPr id="390" name="Google Shape;390;p41"/>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Having expectations of others is dangerous. </a:t>
            </a:r>
            <a:endParaRPr/>
          </a:p>
          <a:p>
            <a:pPr indent="-228600" lvl="0" marL="228600" rtl="0" algn="l">
              <a:lnSpc>
                <a:spcPct val="90000"/>
              </a:lnSpc>
              <a:spcBef>
                <a:spcPts val="1000"/>
              </a:spcBef>
              <a:spcAft>
                <a:spcPts val="0"/>
              </a:spcAft>
              <a:buSzPts val="2800"/>
              <a:buChar char="•"/>
            </a:pPr>
            <a:r>
              <a:rPr lang="en-US"/>
              <a:t>Expectations of others can lead to disappointment or resentment</a:t>
            </a:r>
            <a:endParaRPr/>
          </a:p>
          <a:p>
            <a:pPr indent="-228600" lvl="0" marL="228600" rtl="0" algn="l">
              <a:lnSpc>
                <a:spcPct val="90000"/>
              </a:lnSpc>
              <a:spcBef>
                <a:spcPts val="1000"/>
              </a:spcBef>
              <a:spcAft>
                <a:spcPts val="0"/>
              </a:spcAft>
              <a:buSzPts val="2800"/>
              <a:buChar char="•"/>
            </a:pPr>
            <a:r>
              <a:rPr lang="en-US"/>
              <a:t>Be honest about unrealistic expectations (e.g., expecting others to act how you would)</a:t>
            </a:r>
            <a:endParaRPr/>
          </a:p>
          <a:p>
            <a:pPr indent="-228600" lvl="0" marL="228600" rtl="0" algn="l">
              <a:lnSpc>
                <a:spcPct val="90000"/>
              </a:lnSpc>
              <a:spcBef>
                <a:spcPts val="1000"/>
              </a:spcBef>
              <a:spcAft>
                <a:spcPts val="0"/>
              </a:spcAft>
              <a:buSzPts val="2800"/>
              <a:buChar char="•"/>
            </a:pPr>
            <a:r>
              <a:rPr lang="en-US"/>
              <a:t>Take responsibility for how your expectations shape your emotions</a:t>
            </a:r>
            <a:endParaRPr/>
          </a:p>
          <a:p>
            <a:pPr indent="-228600" lvl="0" marL="228600" rtl="0" algn="l">
              <a:lnSpc>
                <a:spcPct val="90000"/>
              </a:lnSpc>
              <a:spcBef>
                <a:spcPts val="1000"/>
              </a:spcBef>
              <a:spcAft>
                <a:spcPts val="0"/>
              </a:spcAft>
              <a:buSzPts val="2800"/>
              <a:buChar char="•"/>
            </a:pPr>
            <a:r>
              <a:rPr lang="en-US"/>
              <a:t>Ask yourself: Are you hurt because others didn’t meet </a:t>
            </a:r>
            <a:r>
              <a:rPr i="1" lang="en-US"/>
              <a:t>your</a:t>
            </a:r>
            <a:r>
              <a:rPr lang="en-US"/>
              <a:t> expectations?</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42"/>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00000"/>
              <a:buNone/>
            </a:pPr>
            <a:r>
              <a:rPr lang="en-US"/>
              <a:t>People Don’t Disappoint; Expectations Do</a:t>
            </a:r>
            <a:endParaRPr/>
          </a:p>
        </p:txBody>
      </p:sp>
      <p:sp>
        <p:nvSpPr>
          <p:cNvPr id="397" name="Google Shape;397;p42"/>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We expect others to behave how </a:t>
            </a:r>
            <a:r>
              <a:rPr i="1" lang="en-US"/>
              <a:t>we</a:t>
            </a:r>
            <a:r>
              <a:rPr lang="en-US"/>
              <a:t> think they should</a:t>
            </a:r>
            <a:endParaRPr/>
          </a:p>
          <a:p>
            <a:pPr indent="-228600" lvl="0" marL="228600" rtl="0" algn="l">
              <a:lnSpc>
                <a:spcPct val="90000"/>
              </a:lnSpc>
              <a:spcBef>
                <a:spcPts val="1000"/>
              </a:spcBef>
              <a:spcAft>
                <a:spcPts val="0"/>
              </a:spcAft>
              <a:buSzPts val="2800"/>
              <a:buChar char="•"/>
            </a:pPr>
            <a:r>
              <a:rPr lang="en-US"/>
              <a:t>This projects our own values and needs onto them</a:t>
            </a:r>
            <a:endParaRPr/>
          </a:p>
          <a:p>
            <a:pPr indent="-228600" lvl="0" marL="228600" rtl="0" algn="l">
              <a:lnSpc>
                <a:spcPct val="90000"/>
              </a:lnSpc>
              <a:spcBef>
                <a:spcPts val="1000"/>
              </a:spcBef>
              <a:spcAft>
                <a:spcPts val="0"/>
              </a:spcAft>
              <a:buSzPts val="2800"/>
              <a:buChar char="•"/>
            </a:pPr>
            <a:r>
              <a:rPr lang="en-US"/>
              <a:t>Others likely won’t meet these expectations</a:t>
            </a:r>
            <a:endParaRPr/>
          </a:p>
          <a:p>
            <a:pPr indent="-228600" lvl="0" marL="228600" rtl="0" algn="l">
              <a:lnSpc>
                <a:spcPct val="90000"/>
              </a:lnSpc>
              <a:spcBef>
                <a:spcPts val="1000"/>
              </a:spcBef>
              <a:spcAft>
                <a:spcPts val="0"/>
              </a:spcAft>
              <a:buSzPts val="2800"/>
              <a:buChar char="•"/>
            </a:pPr>
            <a:r>
              <a:rPr lang="en-US"/>
              <a:t>The result: disappointment—not from them, but from our own unmet expectations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43"/>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00000"/>
              <a:buNone/>
            </a:pPr>
            <a:r>
              <a:rPr lang="en-US"/>
              <a:t>Expectations Get us in Trouble</a:t>
            </a:r>
            <a:endParaRPr/>
          </a:p>
        </p:txBody>
      </p:sp>
      <p:sp>
        <p:nvSpPr>
          <p:cNvPr id="404" name="Google Shape;404;p43"/>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400"/>
              <a:buNone/>
            </a:pPr>
            <a:r>
              <a:rPr lang="en-US"/>
              <a:t>Why Expectations Cause Problems </a:t>
            </a:r>
            <a:endParaRPr/>
          </a:p>
          <a:p>
            <a:pPr indent="-228600" lvl="0" marL="228600" rtl="0" algn="l">
              <a:lnSpc>
                <a:spcPct val="90000"/>
              </a:lnSpc>
              <a:spcBef>
                <a:spcPts val="1000"/>
              </a:spcBef>
              <a:spcAft>
                <a:spcPts val="0"/>
              </a:spcAft>
              <a:buSzPts val="2400"/>
              <a:buChar char="•"/>
            </a:pPr>
            <a:r>
              <a:rPr lang="en-US"/>
              <a:t>They’re often unrealistic or unfair</a:t>
            </a:r>
            <a:endParaRPr/>
          </a:p>
          <a:p>
            <a:pPr indent="-228600" lvl="0" marL="228600" rtl="0" algn="l">
              <a:lnSpc>
                <a:spcPct val="90000"/>
              </a:lnSpc>
              <a:spcBef>
                <a:spcPts val="1000"/>
              </a:spcBef>
              <a:spcAft>
                <a:spcPts val="0"/>
              </a:spcAft>
              <a:buSzPts val="2400"/>
              <a:buChar char="•"/>
            </a:pPr>
            <a:r>
              <a:rPr lang="en-US"/>
              <a:t>They’re one-sided—we set them without agreement</a:t>
            </a:r>
            <a:endParaRPr/>
          </a:p>
          <a:p>
            <a:pPr indent="-228600" lvl="0" marL="228600" rtl="0" algn="l">
              <a:lnSpc>
                <a:spcPct val="90000"/>
              </a:lnSpc>
              <a:spcBef>
                <a:spcPts val="1000"/>
              </a:spcBef>
              <a:spcAft>
                <a:spcPts val="0"/>
              </a:spcAft>
              <a:buSzPts val="2400"/>
              <a:buChar char="•"/>
            </a:pPr>
            <a:r>
              <a:rPr lang="en-US"/>
              <a:t>Others may not even know what we expect from them</a:t>
            </a:r>
            <a:endParaRPr/>
          </a:p>
          <a:p>
            <a:pPr indent="-101600" lvl="1" marL="685800" rtl="0" algn="l">
              <a:lnSpc>
                <a:spcPct val="90000"/>
              </a:lnSpc>
              <a:spcBef>
                <a:spcPts val="500"/>
              </a:spcBef>
              <a:spcAft>
                <a:spcPts val="0"/>
              </a:spcAft>
              <a:buSzPts val="2000"/>
              <a:buNone/>
            </a:pPr>
            <a:r>
              <a:t/>
            </a:r>
            <a:endParaRPr/>
          </a:p>
        </p:txBody>
      </p:sp>
      <p:pic>
        <p:nvPicPr>
          <p:cNvPr id="405" name="Google Shape;405;p43"/>
          <p:cNvPicPr preferRelativeResize="0"/>
          <p:nvPr/>
        </p:nvPicPr>
        <p:blipFill rotWithShape="1">
          <a:blip r:embed="rId3">
            <a:alphaModFix/>
          </a:blip>
          <a:srcRect b="0" l="0" r="0" t="0"/>
          <a:stretch/>
        </p:blipFill>
        <p:spPr>
          <a:xfrm>
            <a:off x="7383362" y="1523645"/>
            <a:ext cx="4784453" cy="3191230"/>
          </a:xfrm>
          <a:prstGeom prst="rect">
            <a:avLst/>
          </a:prstGeom>
          <a:noFill/>
          <a:ln>
            <a:noFill/>
          </a:ln>
        </p:spPr>
      </p:pic>
      <p:sp>
        <p:nvSpPr>
          <p:cNvPr id="406" name="Google Shape;406;p43"/>
          <p:cNvSpPr txBox="1"/>
          <p:nvPr/>
        </p:nvSpPr>
        <p:spPr>
          <a:xfrm>
            <a:off x="8926412" y="4714875"/>
            <a:ext cx="3658525"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hlink"/>
                </a:solidFill>
                <a:latin typeface="Arial"/>
                <a:ea typeface="Arial"/>
                <a:cs typeface="Arial"/>
                <a:sym typeface="Arial"/>
                <a:hlinkClick r:id="rId4"/>
              </a:rPr>
              <a:t>This Photo</a:t>
            </a:r>
            <a:r>
              <a:rPr b="0" i="0" lang="en-US" sz="900" u="none" cap="none" strike="noStrike">
                <a:solidFill>
                  <a:schemeClr val="dk1"/>
                </a:solidFill>
                <a:latin typeface="Arial"/>
                <a:ea typeface="Arial"/>
                <a:cs typeface="Arial"/>
                <a:sym typeface="Arial"/>
              </a:rPr>
              <a:t> by Unknown Author is licensed under </a:t>
            </a:r>
            <a:r>
              <a:rPr b="0" i="0" lang="en-US" sz="900" u="sng" cap="none" strike="noStrike">
                <a:solidFill>
                  <a:schemeClr val="hlink"/>
                </a:solidFill>
                <a:latin typeface="Arial"/>
                <a:ea typeface="Arial"/>
                <a:cs typeface="Arial"/>
                <a:sym typeface="Arial"/>
                <a:hlinkClick r:id="rId5"/>
              </a:rPr>
              <a:t>CC BY-NC-ND</a:t>
            </a:r>
            <a:endParaRPr b="0" i="0" sz="900" u="none" cap="none" strike="noStrike">
              <a:solidFill>
                <a:schemeClr val="dk1"/>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44"/>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Try This</a:t>
            </a:r>
            <a:endParaRPr/>
          </a:p>
        </p:txBody>
      </p:sp>
      <p:sp>
        <p:nvSpPr>
          <p:cNvPr id="412" name="Google Shape;412;p44"/>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Instead of having expectations, try making requests</a:t>
            </a:r>
            <a:endParaRPr/>
          </a:p>
          <a:p>
            <a:pPr indent="-228600" lvl="0" marL="228600" rtl="0" algn="l">
              <a:lnSpc>
                <a:spcPct val="90000"/>
              </a:lnSpc>
              <a:spcBef>
                <a:spcPts val="1000"/>
              </a:spcBef>
              <a:spcAft>
                <a:spcPts val="0"/>
              </a:spcAft>
              <a:buSzPts val="2800"/>
              <a:buChar char="•"/>
            </a:pPr>
            <a:r>
              <a:rPr lang="en-US"/>
              <a:t>ASK for what you want rather then just expecting</a:t>
            </a:r>
            <a:endParaRPr/>
          </a:p>
          <a:p>
            <a:pPr indent="-228600" lvl="0" marL="228600" rtl="0" algn="l">
              <a:lnSpc>
                <a:spcPct val="90000"/>
              </a:lnSpc>
              <a:spcBef>
                <a:spcPts val="1000"/>
              </a:spcBef>
              <a:spcAft>
                <a:spcPts val="0"/>
              </a:spcAft>
              <a:buSzPts val="2800"/>
              <a:buChar char="•"/>
            </a:pPr>
            <a:r>
              <a:rPr lang="en-US"/>
              <a:t>Give choice in your request. No choice feels like an order rather than a request</a:t>
            </a:r>
            <a:endParaRPr/>
          </a:p>
          <a:p>
            <a:pPr indent="-228600" lvl="0" marL="228600" rtl="0" algn="l">
              <a:lnSpc>
                <a:spcPct val="90000"/>
              </a:lnSpc>
              <a:spcBef>
                <a:spcPts val="1000"/>
              </a:spcBef>
              <a:spcAft>
                <a:spcPts val="0"/>
              </a:spcAft>
              <a:buSzPts val="2800"/>
              <a:buChar char="•"/>
            </a:pPr>
            <a:r>
              <a:rPr lang="en-US"/>
              <a:t>Learn boundaries (week 7)</a:t>
            </a:r>
            <a:endParaRPr/>
          </a:p>
          <a:p>
            <a:pPr indent="-228600" lvl="1" marL="685800" rtl="0" algn="l">
              <a:lnSpc>
                <a:spcPct val="90000"/>
              </a:lnSpc>
              <a:spcBef>
                <a:spcPts val="500"/>
              </a:spcBef>
              <a:spcAft>
                <a:spcPts val="0"/>
              </a:spcAft>
              <a:buSzPts val="2400"/>
              <a:buChar char="•"/>
            </a:pPr>
            <a:r>
              <a:rPr lang="en-US"/>
              <a:t>Negotiate your requests and release expectations</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45"/>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Remember…</a:t>
            </a:r>
            <a:endParaRPr/>
          </a:p>
        </p:txBody>
      </p:sp>
      <p:sp>
        <p:nvSpPr>
          <p:cNvPr id="418" name="Google Shape;418;p45"/>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SzPts val="2800"/>
              <a:buNone/>
            </a:pPr>
            <a:r>
              <a:t/>
            </a:r>
            <a:endParaRPr/>
          </a:p>
          <a:p>
            <a:pPr indent="0" lvl="0" marL="0" rtl="0" algn="ctr">
              <a:lnSpc>
                <a:spcPct val="90000"/>
              </a:lnSpc>
              <a:spcBef>
                <a:spcPts val="1000"/>
              </a:spcBef>
              <a:spcAft>
                <a:spcPts val="0"/>
              </a:spcAft>
              <a:buSzPts val="2800"/>
              <a:buNone/>
            </a:pPr>
            <a:r>
              <a:t/>
            </a:r>
            <a:endParaRPr/>
          </a:p>
          <a:p>
            <a:pPr indent="0" lvl="0" marL="0" rtl="0" algn="ctr">
              <a:lnSpc>
                <a:spcPct val="90000"/>
              </a:lnSpc>
              <a:spcBef>
                <a:spcPts val="1000"/>
              </a:spcBef>
              <a:spcAft>
                <a:spcPts val="0"/>
              </a:spcAft>
              <a:buSzPts val="2800"/>
              <a:buNone/>
            </a:pPr>
            <a:r>
              <a:t/>
            </a:r>
            <a:endParaRPr/>
          </a:p>
          <a:p>
            <a:pPr indent="0" lvl="0" marL="0" rtl="0" algn="ctr">
              <a:lnSpc>
                <a:spcPct val="90000"/>
              </a:lnSpc>
              <a:spcBef>
                <a:spcPts val="1000"/>
              </a:spcBef>
              <a:spcAft>
                <a:spcPts val="0"/>
              </a:spcAft>
              <a:buSzPts val="2800"/>
              <a:buNone/>
            </a:pPr>
            <a:r>
              <a:rPr lang="en-US"/>
              <a:t>You must try accept the things you cannot change,</a:t>
            </a:r>
            <a:endParaRPr/>
          </a:p>
          <a:p>
            <a:pPr indent="0" lvl="0" marL="0" rtl="0" algn="ctr">
              <a:lnSpc>
                <a:spcPct val="90000"/>
              </a:lnSpc>
              <a:spcBef>
                <a:spcPts val="1000"/>
              </a:spcBef>
              <a:spcAft>
                <a:spcPts val="0"/>
              </a:spcAft>
              <a:buSzPts val="2800"/>
              <a:buNone/>
            </a:pPr>
            <a:r>
              <a:rPr lang="en-US"/>
              <a:t>and change the things you can!</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46"/>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Mental Noting - Experiences</a:t>
            </a:r>
            <a:endParaRPr/>
          </a:p>
        </p:txBody>
      </p:sp>
      <p:sp>
        <p:nvSpPr>
          <p:cNvPr id="425" name="Google Shape;425;p46"/>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In this level, you will note your thoughts, emotions, observations, and physical sensations. Basically, you will note any experience that may arise in you.</a:t>
            </a:r>
            <a:endParaRPr/>
          </a:p>
          <a:p>
            <a:pPr indent="-228600" lvl="0" marL="228600" rtl="0" algn="l">
              <a:lnSpc>
                <a:spcPct val="90000"/>
              </a:lnSpc>
              <a:spcBef>
                <a:spcPts val="1000"/>
              </a:spcBef>
              <a:spcAft>
                <a:spcPts val="0"/>
              </a:spcAft>
              <a:buSzPts val="2800"/>
              <a:buChar char="•"/>
            </a:pPr>
            <a:r>
              <a:rPr lang="en-US"/>
              <a:t>Don’t analyze or judge your experiences</a:t>
            </a:r>
            <a:endParaRPr/>
          </a:p>
          <a:p>
            <a:pPr indent="-228600" lvl="0" marL="228600" rtl="0" algn="l">
              <a:lnSpc>
                <a:spcPct val="90000"/>
              </a:lnSpc>
              <a:spcBef>
                <a:spcPts val="1000"/>
              </a:spcBef>
              <a:spcAft>
                <a:spcPts val="0"/>
              </a:spcAft>
              <a:buSzPts val="2800"/>
              <a:buChar char="•"/>
            </a:pPr>
            <a:r>
              <a:rPr lang="en-US"/>
              <a:t>Simply describe them as an objective observer</a:t>
            </a:r>
            <a:endParaRPr/>
          </a:p>
          <a:p>
            <a:pPr indent="-228600" lvl="0" marL="228600" rtl="0" algn="l">
              <a:lnSpc>
                <a:spcPct val="90000"/>
              </a:lnSpc>
              <a:spcBef>
                <a:spcPts val="1000"/>
              </a:spcBef>
              <a:spcAft>
                <a:spcPts val="0"/>
              </a:spcAft>
              <a:buSzPts val="2800"/>
              <a:buChar char="•"/>
            </a:pPr>
            <a:r>
              <a:rPr lang="en-US"/>
              <a:t>Noting Your Experiences</a:t>
            </a:r>
            <a:endParaRPr/>
          </a:p>
          <a:p>
            <a:pPr indent="-228600" lvl="0" marL="228600" rtl="0" algn="l">
              <a:lnSpc>
                <a:spcPct val="90000"/>
              </a:lnSpc>
              <a:spcBef>
                <a:spcPts val="1000"/>
              </a:spcBef>
              <a:spcAft>
                <a:spcPts val="0"/>
              </a:spcAft>
              <a:buSzPts val="2800"/>
              <a:buChar char="•"/>
            </a:pPr>
            <a:r>
              <a:rPr lang="en-US"/>
              <a:t>Find a comfortable space you won’t be disturbed</a:t>
            </a:r>
            <a:endParaRPr/>
          </a:p>
          <a:p>
            <a:pPr indent="-228600" lvl="0" marL="228600" rtl="0" algn="l">
              <a:lnSpc>
                <a:spcPct val="90000"/>
              </a:lnSpc>
              <a:spcBef>
                <a:spcPts val="1000"/>
              </a:spcBef>
              <a:spcAft>
                <a:spcPts val="0"/>
              </a:spcAft>
              <a:buSzPts val="2800"/>
              <a:buChar char="•"/>
            </a:pPr>
            <a:r>
              <a:rPr lang="en-US"/>
              <a:t>Set a timer for 10 minutes</a:t>
            </a:r>
            <a:endParaRPr/>
          </a:p>
          <a:p>
            <a:pPr indent="-50800" lvl="0" marL="228600" rtl="0" algn="l">
              <a:lnSpc>
                <a:spcPct val="90000"/>
              </a:lnSpc>
              <a:spcBef>
                <a:spcPts val="1000"/>
              </a:spcBef>
              <a:spcAft>
                <a:spcPts val="0"/>
              </a:spcAft>
              <a:buSzPts val="2800"/>
              <a:buNone/>
            </a:pPr>
            <a:r>
              <a:t/>
            </a:r>
            <a:endParaRPr/>
          </a:p>
          <a:p>
            <a:pPr indent="-50800" lvl="0" marL="228600" rtl="0" algn="l">
              <a:lnSpc>
                <a:spcPct val="90000"/>
              </a:lnSpc>
              <a:spcBef>
                <a:spcPts val="1000"/>
              </a:spcBef>
              <a:spcAft>
                <a:spcPts val="0"/>
              </a:spcAft>
              <a:buSzPts val="2800"/>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47"/>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00000"/>
              <a:buNone/>
            </a:pPr>
            <a:r>
              <a:rPr lang="en-US"/>
              <a:t>Structuring mental noting experiences</a:t>
            </a:r>
            <a:endParaRPr/>
          </a:p>
        </p:txBody>
      </p:sp>
      <p:sp>
        <p:nvSpPr>
          <p:cNvPr id="431" name="Google Shape;431;p47"/>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1. I am thinking about X. </a:t>
            </a:r>
            <a:endParaRPr/>
          </a:p>
          <a:p>
            <a:pPr indent="-228600" lvl="0" marL="228600" rtl="0" algn="l">
              <a:lnSpc>
                <a:spcPct val="90000"/>
              </a:lnSpc>
              <a:spcBef>
                <a:spcPts val="1000"/>
              </a:spcBef>
              <a:spcAft>
                <a:spcPts val="0"/>
              </a:spcAft>
              <a:buSzPts val="2800"/>
              <a:buChar char="•"/>
            </a:pPr>
            <a:r>
              <a:rPr lang="en-US"/>
              <a:t>2. I feel the emotion Y. </a:t>
            </a:r>
            <a:endParaRPr/>
          </a:p>
          <a:p>
            <a:pPr indent="-228600" lvl="0" marL="228600" rtl="0" algn="l">
              <a:lnSpc>
                <a:spcPct val="90000"/>
              </a:lnSpc>
              <a:spcBef>
                <a:spcPts val="1000"/>
              </a:spcBef>
              <a:spcAft>
                <a:spcPts val="0"/>
              </a:spcAft>
              <a:buSzPts val="2800"/>
              <a:buChar char="•"/>
            </a:pPr>
            <a:r>
              <a:rPr lang="en-US"/>
              <a:t>3. When I think about X, the emotion Y occurs in me. </a:t>
            </a:r>
            <a:endParaRPr/>
          </a:p>
          <a:p>
            <a:pPr indent="-228600" lvl="0" marL="228600" rtl="0" algn="l">
              <a:lnSpc>
                <a:spcPct val="90000"/>
              </a:lnSpc>
              <a:spcBef>
                <a:spcPts val="1000"/>
              </a:spcBef>
              <a:spcAft>
                <a:spcPts val="0"/>
              </a:spcAft>
              <a:buSzPts val="2800"/>
              <a:buChar char="•"/>
            </a:pPr>
            <a:r>
              <a:rPr lang="en-US"/>
              <a:t>4. When the event X happens, I feel Y and my thoughts are Z.</a:t>
            </a:r>
            <a:endParaRPr/>
          </a:p>
          <a:p>
            <a:pPr indent="-50800" lvl="0" marL="228600" rtl="0" algn="l">
              <a:lnSpc>
                <a:spcPct val="90000"/>
              </a:lnSpc>
              <a:spcBef>
                <a:spcPts val="1000"/>
              </a:spcBef>
              <a:spcAft>
                <a:spcPts val="0"/>
              </a:spcAft>
              <a:buSzPts val="2800"/>
              <a:buNone/>
            </a:pPr>
            <a:r>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48"/>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Examples:</a:t>
            </a:r>
            <a:endParaRPr/>
          </a:p>
        </p:txBody>
      </p:sp>
      <p:sp>
        <p:nvSpPr>
          <p:cNvPr id="437" name="Google Shape;437;p48"/>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400"/>
              <a:buChar char="•"/>
            </a:pPr>
            <a:r>
              <a:rPr i="1" lang="en-US"/>
              <a:t>I feel nervous when I think about finding a parking space tomorrow.</a:t>
            </a:r>
            <a:endParaRPr/>
          </a:p>
          <a:p>
            <a:pPr indent="-228600" lvl="0" marL="228600" rtl="0" algn="l">
              <a:lnSpc>
                <a:spcPct val="90000"/>
              </a:lnSpc>
              <a:spcBef>
                <a:spcPts val="1000"/>
              </a:spcBef>
              <a:spcAft>
                <a:spcPts val="0"/>
              </a:spcAft>
              <a:buSzPts val="2400"/>
              <a:buChar char="•"/>
            </a:pPr>
            <a:r>
              <a:rPr i="1" lang="en-US"/>
              <a:t>When I'm having an argument with my boyfriend (event), I feel extremely angry.</a:t>
            </a:r>
            <a:endParaRPr/>
          </a:p>
          <a:p>
            <a:pPr indent="-228600" lvl="0" marL="228600" rtl="0" algn="l">
              <a:lnSpc>
                <a:spcPct val="90000"/>
              </a:lnSpc>
              <a:spcBef>
                <a:spcPts val="1000"/>
              </a:spcBef>
              <a:spcAft>
                <a:spcPts val="0"/>
              </a:spcAft>
              <a:buSzPts val="2400"/>
              <a:buChar char="•"/>
            </a:pPr>
            <a:r>
              <a:rPr i="1" lang="en-US"/>
              <a:t>I am thinking about how hard it is for me to meet new people, and that makes me feel sad.</a:t>
            </a:r>
            <a:endParaRPr/>
          </a:p>
          <a:p>
            <a:pPr indent="-228600" lvl="0" marL="228600" rtl="0" algn="l">
              <a:lnSpc>
                <a:spcPct val="90000"/>
              </a:lnSpc>
              <a:spcBef>
                <a:spcPts val="1000"/>
              </a:spcBef>
              <a:spcAft>
                <a:spcPts val="0"/>
              </a:spcAft>
              <a:buSzPts val="2400"/>
              <a:buChar char="•"/>
            </a:pPr>
            <a:r>
              <a:rPr i="1" lang="en-US"/>
              <a:t>I feel irritable, and that makes me feel like arguing with my family.</a:t>
            </a:r>
            <a:endParaRPr/>
          </a:p>
          <a:p>
            <a:pPr indent="-228600" lvl="0" marL="228600" rtl="0" algn="l">
              <a:lnSpc>
                <a:spcPct val="90000"/>
              </a:lnSpc>
              <a:spcBef>
                <a:spcPts val="1000"/>
              </a:spcBef>
              <a:spcAft>
                <a:spcPts val="0"/>
              </a:spcAft>
              <a:buSzPts val="2400"/>
              <a:buChar char="•"/>
            </a:pPr>
            <a:r>
              <a:rPr i="1" lang="en-US"/>
              <a:t>After my retirement (event), I feel very lonely.</a:t>
            </a:r>
            <a:endParaRPr/>
          </a:p>
        </p:txBody>
      </p:sp>
      <p:pic>
        <p:nvPicPr>
          <p:cNvPr id="438" name="Google Shape;438;p48"/>
          <p:cNvPicPr preferRelativeResize="0"/>
          <p:nvPr>
            <p:ph idx="2" type="pic"/>
          </p:nvPr>
        </p:nvPicPr>
        <p:blipFill rotWithShape="1">
          <a:blip r:embed="rId3">
            <a:alphaModFix/>
          </a:blip>
          <a:srcRect b="0" l="29983" r="29982" t="0"/>
          <a:stretch/>
        </p:blipFill>
        <p:spPr>
          <a:xfrm>
            <a:off x="8075615" y="0"/>
            <a:ext cx="4116387" cy="6858000"/>
          </a:xfrm>
          <a:prstGeom prst="rect">
            <a:avLst/>
          </a:prstGeom>
          <a:noFill/>
          <a:ln>
            <a:noFill/>
          </a:ln>
        </p:spPr>
      </p:pic>
      <p:sp>
        <p:nvSpPr>
          <p:cNvPr id="439" name="Google Shape;439;p48"/>
          <p:cNvSpPr txBox="1"/>
          <p:nvPr/>
        </p:nvSpPr>
        <p:spPr>
          <a:xfrm>
            <a:off x="8075614" y="6627168"/>
            <a:ext cx="4116387"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hlink"/>
                </a:solidFill>
                <a:latin typeface="Arial"/>
                <a:ea typeface="Arial"/>
                <a:cs typeface="Arial"/>
                <a:sym typeface="Arial"/>
                <a:hlinkClick r:id="rId4"/>
              </a:rPr>
              <a:t>This Photo</a:t>
            </a:r>
            <a:r>
              <a:rPr b="0" i="0" lang="en-US" sz="900" u="none" cap="none" strike="noStrike">
                <a:solidFill>
                  <a:schemeClr val="dk1"/>
                </a:solidFill>
                <a:latin typeface="Arial"/>
                <a:ea typeface="Arial"/>
                <a:cs typeface="Arial"/>
                <a:sym typeface="Arial"/>
              </a:rPr>
              <a:t> by Unknown Author is licensed under </a:t>
            </a:r>
            <a:r>
              <a:rPr b="0" i="0" lang="en-US" sz="900" u="sng" cap="none" strike="noStrike">
                <a:solidFill>
                  <a:schemeClr val="hlink"/>
                </a:solidFill>
                <a:latin typeface="Arial"/>
                <a:ea typeface="Arial"/>
                <a:cs typeface="Arial"/>
                <a:sym typeface="Arial"/>
                <a:hlinkClick r:id="rId5"/>
              </a:rPr>
              <a:t>CC BY</a:t>
            </a:r>
            <a:endParaRPr b="0" i="0" sz="900" u="none" cap="none" strike="noStrike">
              <a:solidFill>
                <a:schemeClr val="dk1"/>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49"/>
          <p:cNvSpPr txBox="1"/>
          <p:nvPr>
            <p:ph type="title"/>
          </p:nvPr>
        </p:nvSpPr>
        <p:spPr>
          <a:xfrm>
            <a:off x="838200" y="2766220"/>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Open Sans"/>
              <a:buNone/>
            </a:pPr>
            <a:r>
              <a:rPr lang="en-US"/>
              <a:t>Anger</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50"/>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00000"/>
              <a:buNone/>
            </a:pPr>
            <a:r>
              <a:rPr lang="en-US"/>
              <a:t>What We’ve Been Taught About Anger</a:t>
            </a:r>
            <a:endParaRPr/>
          </a:p>
        </p:txBody>
      </p:sp>
      <p:sp>
        <p:nvSpPr>
          <p:cNvPr id="450" name="Google Shape;450;p50"/>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By age 5, many of us have already learned through observation, physical punishment, shaming or have having love and affection withdrawal, that </a:t>
            </a:r>
            <a:r>
              <a:rPr b="1" lang="en-US"/>
              <a:t>anger </a:t>
            </a:r>
            <a:r>
              <a:rPr lang="en-US"/>
              <a:t>is unexpectable.</a:t>
            </a:r>
            <a:endParaRPr/>
          </a:p>
          <a:p>
            <a:pPr indent="-228600" lvl="0" marL="228600" rtl="0" algn="l">
              <a:lnSpc>
                <a:spcPct val="90000"/>
              </a:lnSpc>
              <a:spcBef>
                <a:spcPts val="1000"/>
              </a:spcBef>
              <a:spcAft>
                <a:spcPts val="0"/>
              </a:spcAft>
              <a:buSzPts val="2800"/>
              <a:buChar char="•"/>
            </a:pPr>
            <a:r>
              <a:rPr lang="en-US"/>
              <a:t>Anger is a learned reaction, not hereditary. </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51"/>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Learning Healthy Anger Expressions</a:t>
            </a:r>
            <a:endParaRPr/>
          </a:p>
        </p:txBody>
      </p:sp>
      <p:sp>
        <p:nvSpPr>
          <p:cNvPr id="456" name="Google Shape;456;p51"/>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800"/>
              <a:buNone/>
            </a:pPr>
            <a:r>
              <a:rPr lang="en-US"/>
              <a:t>First, we must understand what we have been taught about anger:</a:t>
            </a:r>
            <a:endParaRPr/>
          </a:p>
          <a:p>
            <a:pPr indent="-228600" lvl="0" marL="228600" rtl="0" algn="l">
              <a:lnSpc>
                <a:spcPct val="90000"/>
              </a:lnSpc>
              <a:spcBef>
                <a:spcPts val="1000"/>
              </a:spcBef>
              <a:spcAft>
                <a:spcPts val="0"/>
              </a:spcAft>
              <a:buSzPts val="2000"/>
              <a:buChar char="•"/>
            </a:pPr>
            <a:r>
              <a:rPr lang="en-US" sz="2000"/>
              <a:t>How do you feel when someone is angry at you?</a:t>
            </a:r>
            <a:endParaRPr/>
          </a:p>
          <a:p>
            <a:pPr indent="-228600" lvl="0" marL="228600" rtl="0" algn="l">
              <a:lnSpc>
                <a:spcPct val="90000"/>
              </a:lnSpc>
              <a:spcBef>
                <a:spcPts val="1000"/>
              </a:spcBef>
              <a:spcAft>
                <a:spcPts val="0"/>
              </a:spcAft>
              <a:buSzPts val="2000"/>
              <a:buChar char="•"/>
            </a:pPr>
            <a:r>
              <a:rPr lang="en-US" sz="2000"/>
              <a:t>What is the first thing you want to do when you realize someone is angry at you?</a:t>
            </a:r>
            <a:endParaRPr/>
          </a:p>
          <a:p>
            <a:pPr indent="-228600" lvl="0" marL="228600" rtl="0" algn="l">
              <a:lnSpc>
                <a:spcPct val="90000"/>
              </a:lnSpc>
              <a:spcBef>
                <a:spcPts val="1000"/>
              </a:spcBef>
              <a:spcAft>
                <a:spcPts val="0"/>
              </a:spcAft>
              <a:buSzPts val="2000"/>
              <a:buChar char="•"/>
            </a:pPr>
            <a:r>
              <a:rPr lang="en-US" sz="2000"/>
              <a:t>Does your reaction differ depending on who is mad at you? </a:t>
            </a:r>
            <a:endParaRPr/>
          </a:p>
          <a:p>
            <a:pPr indent="-228600" lvl="0" marL="228600" rtl="0" algn="l">
              <a:lnSpc>
                <a:spcPct val="90000"/>
              </a:lnSpc>
              <a:spcBef>
                <a:spcPts val="1000"/>
              </a:spcBef>
              <a:spcAft>
                <a:spcPts val="0"/>
              </a:spcAft>
              <a:buSzPts val="2000"/>
              <a:buChar char="•"/>
            </a:pPr>
            <a:r>
              <a:rPr lang="en-US" sz="2000"/>
              <a:t>Is it possible to be angry without yelling, swearing, throwing things, saying mean things, etc.? </a:t>
            </a:r>
            <a:endParaRPr/>
          </a:p>
          <a:p>
            <a:pPr indent="-228600" lvl="0" marL="228600" rtl="0" algn="l">
              <a:lnSpc>
                <a:spcPct val="90000"/>
              </a:lnSpc>
              <a:spcBef>
                <a:spcPts val="1000"/>
              </a:spcBef>
              <a:spcAft>
                <a:spcPts val="0"/>
              </a:spcAft>
              <a:buSzPts val="2000"/>
              <a:buChar char="•"/>
            </a:pPr>
            <a:r>
              <a:rPr lang="en-US" sz="2000"/>
              <a:t>Can anger be expressed quietly?</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52"/>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Anger – the emotion</a:t>
            </a:r>
            <a:endParaRPr/>
          </a:p>
        </p:txBody>
      </p:sp>
      <p:sp>
        <p:nvSpPr>
          <p:cNvPr id="462" name="Google Shape;462;p52"/>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400"/>
              <a:buChar char="•"/>
            </a:pPr>
            <a:r>
              <a:rPr lang="en-US"/>
              <a:t>Anger is an emotion and reactive to the way we are thinking.</a:t>
            </a:r>
            <a:endParaRPr/>
          </a:p>
          <a:p>
            <a:pPr indent="-228600" lvl="0" marL="228600" rtl="0" algn="l">
              <a:lnSpc>
                <a:spcPct val="90000"/>
              </a:lnSpc>
              <a:spcBef>
                <a:spcPts val="1000"/>
              </a:spcBef>
              <a:spcAft>
                <a:spcPts val="0"/>
              </a:spcAft>
              <a:buSzPts val="2400"/>
              <a:buChar char="•"/>
            </a:pPr>
            <a:r>
              <a:rPr lang="en-US"/>
              <a:t>Emotions follow thought and are responders</a:t>
            </a:r>
            <a:endParaRPr/>
          </a:p>
          <a:p>
            <a:pPr indent="-228600" lvl="0" marL="228600" rtl="0" algn="l">
              <a:lnSpc>
                <a:spcPct val="90000"/>
              </a:lnSpc>
              <a:spcBef>
                <a:spcPts val="1000"/>
              </a:spcBef>
              <a:spcAft>
                <a:spcPts val="0"/>
              </a:spcAft>
              <a:buSzPts val="2400"/>
              <a:buChar char="•"/>
            </a:pPr>
            <a:r>
              <a:rPr lang="en-US"/>
              <a:t>What you are thinking is usually what you are feeling.</a:t>
            </a:r>
            <a:endParaRPr/>
          </a:p>
          <a:p>
            <a:pPr indent="-228600" lvl="0" marL="228600" rtl="0" algn="l">
              <a:lnSpc>
                <a:spcPct val="90000"/>
              </a:lnSpc>
              <a:spcBef>
                <a:spcPts val="1000"/>
              </a:spcBef>
              <a:spcAft>
                <a:spcPts val="0"/>
              </a:spcAft>
              <a:buSzPts val="2400"/>
              <a:buChar char="•"/>
            </a:pPr>
            <a:r>
              <a:rPr lang="en-US"/>
              <a:t>Anger is a choice.</a:t>
            </a:r>
            <a:endParaRPr/>
          </a:p>
          <a:p>
            <a:pPr indent="-76200" lvl="0" marL="228600" rtl="0" algn="l">
              <a:lnSpc>
                <a:spcPct val="90000"/>
              </a:lnSpc>
              <a:spcBef>
                <a:spcPts val="1000"/>
              </a:spcBef>
              <a:spcAft>
                <a:spcPts val="0"/>
              </a:spcAft>
              <a:buSzPts val="2400"/>
              <a:buNone/>
            </a:pPr>
            <a:r>
              <a:t/>
            </a:r>
            <a:endParaRPr/>
          </a:p>
        </p:txBody>
      </p:sp>
      <p:pic>
        <p:nvPicPr>
          <p:cNvPr id="463" name="Google Shape;463;p52"/>
          <p:cNvPicPr preferRelativeResize="0"/>
          <p:nvPr>
            <p:ph idx="2" type="pic"/>
          </p:nvPr>
        </p:nvPicPr>
        <p:blipFill rotWithShape="1">
          <a:blip r:embed="rId3">
            <a:alphaModFix/>
          </a:blip>
          <a:srcRect b="0" l="31243" r="31243" t="0"/>
          <a:stretch/>
        </p:blipFill>
        <p:spPr>
          <a:xfrm>
            <a:off x="8075615" y="0"/>
            <a:ext cx="4116387" cy="6858000"/>
          </a:xfrm>
          <a:prstGeom prst="rect">
            <a:avLst/>
          </a:prstGeom>
          <a:noFill/>
          <a:ln>
            <a:noFill/>
          </a:ln>
        </p:spPr>
      </p:pic>
      <p:sp>
        <p:nvSpPr>
          <p:cNvPr id="464" name="Google Shape;464;p52"/>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53"/>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5-Step Approach to Managing Anger</a:t>
            </a:r>
            <a:endParaRPr/>
          </a:p>
        </p:txBody>
      </p:sp>
      <p:sp>
        <p:nvSpPr>
          <p:cNvPr id="470" name="Google Shape;470;p53"/>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These five steps are straightforward when calm but much more challenging to work through when angry. </a:t>
            </a:r>
            <a:endParaRPr/>
          </a:p>
          <a:p>
            <a:pPr indent="-228600" lvl="0" marL="228600" rtl="0" algn="l">
              <a:lnSpc>
                <a:spcPct val="90000"/>
              </a:lnSpc>
              <a:spcBef>
                <a:spcPts val="1000"/>
              </a:spcBef>
              <a:spcAft>
                <a:spcPts val="0"/>
              </a:spcAft>
              <a:buSzPts val="2800"/>
              <a:buChar char="•"/>
            </a:pPr>
            <a:r>
              <a:rPr lang="en-US"/>
              <a:t>They will take practice, but will get easier with time.</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54"/>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Step 1</a:t>
            </a:r>
            <a:endParaRPr/>
          </a:p>
        </p:txBody>
      </p:sp>
      <p:sp>
        <p:nvSpPr>
          <p:cNvPr id="476" name="Google Shape;476;p54"/>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400"/>
              <a:buNone/>
            </a:pPr>
            <a:r>
              <a:rPr lang="en-US"/>
              <a:t>1. Tune into your feelings. (Self-Awareness) </a:t>
            </a:r>
            <a:endParaRPr/>
          </a:p>
          <a:p>
            <a:pPr indent="-228600" lvl="0" marL="228600" rtl="0" algn="l">
              <a:lnSpc>
                <a:spcPct val="90000"/>
              </a:lnSpc>
              <a:spcBef>
                <a:spcPts val="1000"/>
              </a:spcBef>
              <a:spcAft>
                <a:spcPts val="0"/>
              </a:spcAft>
              <a:buSzPts val="2400"/>
              <a:buChar char="•"/>
            </a:pPr>
            <a:r>
              <a:rPr lang="en-US"/>
              <a:t>What got me angry? </a:t>
            </a:r>
            <a:endParaRPr/>
          </a:p>
          <a:p>
            <a:pPr indent="-228600" lvl="0" marL="228600" rtl="0" algn="l">
              <a:lnSpc>
                <a:spcPct val="90000"/>
              </a:lnSpc>
              <a:spcBef>
                <a:spcPts val="1000"/>
              </a:spcBef>
              <a:spcAft>
                <a:spcPts val="0"/>
              </a:spcAft>
              <a:buSzPts val="2400"/>
              <a:buChar char="•"/>
            </a:pPr>
            <a:r>
              <a:rPr lang="en-US"/>
              <a:t>Why am I feeling this way? </a:t>
            </a:r>
            <a:endParaRPr/>
          </a:p>
          <a:p>
            <a:pPr indent="-228600" lvl="0" marL="228600" rtl="0" algn="l">
              <a:lnSpc>
                <a:spcPct val="90000"/>
              </a:lnSpc>
              <a:spcBef>
                <a:spcPts val="1000"/>
              </a:spcBef>
              <a:spcAft>
                <a:spcPts val="0"/>
              </a:spcAft>
              <a:buSzPts val="2400"/>
              <a:buChar char="•"/>
            </a:pPr>
            <a:r>
              <a:rPr lang="en-US"/>
              <a:t>Put into words what is making you so upset so that you can act instead of react. </a:t>
            </a:r>
            <a:endParaRPr/>
          </a:p>
        </p:txBody>
      </p:sp>
      <p:pic>
        <p:nvPicPr>
          <p:cNvPr id="477" name="Google Shape;477;p54"/>
          <p:cNvPicPr preferRelativeResize="0"/>
          <p:nvPr/>
        </p:nvPicPr>
        <p:blipFill rotWithShape="1">
          <a:blip r:embed="rId3">
            <a:alphaModFix/>
          </a:blip>
          <a:srcRect b="0" l="0" r="0" t="0"/>
          <a:stretch/>
        </p:blipFill>
        <p:spPr>
          <a:xfrm>
            <a:off x="6826358" y="1110637"/>
            <a:ext cx="5365642" cy="4058049"/>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55"/>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Step 2</a:t>
            </a:r>
            <a:endParaRPr/>
          </a:p>
        </p:txBody>
      </p:sp>
      <p:sp>
        <p:nvSpPr>
          <p:cNvPr id="483" name="Google Shape;483;p55"/>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400"/>
              <a:buNone/>
            </a:pPr>
            <a:r>
              <a:rPr lang="en-US"/>
              <a:t>2. Stop and think. (Self-Control) </a:t>
            </a:r>
            <a:endParaRPr/>
          </a:p>
          <a:p>
            <a:pPr indent="-228600" lvl="0" marL="228600" rtl="0" algn="l">
              <a:lnSpc>
                <a:spcPct val="90000"/>
              </a:lnSpc>
              <a:spcBef>
                <a:spcPts val="1000"/>
              </a:spcBef>
              <a:spcAft>
                <a:spcPts val="0"/>
              </a:spcAft>
              <a:buSzPts val="2400"/>
              <a:buChar char="•"/>
            </a:pPr>
            <a:r>
              <a:rPr lang="en-US"/>
              <a:t>This is where you stop what you are doing or thinking about and give yourself time to manage your anger. </a:t>
            </a:r>
            <a:endParaRPr/>
          </a:p>
          <a:p>
            <a:pPr indent="-228600" lvl="0" marL="228600" rtl="0" algn="l">
              <a:lnSpc>
                <a:spcPct val="90000"/>
              </a:lnSpc>
              <a:spcBef>
                <a:spcPts val="1000"/>
              </a:spcBef>
              <a:spcAft>
                <a:spcPts val="0"/>
              </a:spcAft>
              <a:buSzPts val="2400"/>
              <a:buChar char="•"/>
            </a:pPr>
            <a:r>
              <a:rPr lang="en-US"/>
              <a:t>You think about what you need to do before you do it. </a:t>
            </a:r>
            <a:endParaRPr/>
          </a:p>
          <a:p>
            <a:pPr indent="-76200" lvl="0" marL="228600" rtl="0" algn="l">
              <a:lnSpc>
                <a:spcPct val="90000"/>
              </a:lnSpc>
              <a:spcBef>
                <a:spcPts val="1000"/>
              </a:spcBef>
              <a:spcAft>
                <a:spcPts val="0"/>
              </a:spcAft>
              <a:buSzPts val="2400"/>
              <a:buNone/>
            </a:pPr>
            <a:r>
              <a:t/>
            </a:r>
            <a:endParaRPr/>
          </a:p>
        </p:txBody>
      </p:sp>
      <p:pic>
        <p:nvPicPr>
          <p:cNvPr id="484" name="Google Shape;484;p55"/>
          <p:cNvPicPr preferRelativeResize="0"/>
          <p:nvPr/>
        </p:nvPicPr>
        <p:blipFill rotWithShape="1">
          <a:blip r:embed="rId3">
            <a:alphaModFix/>
          </a:blip>
          <a:srcRect b="0" l="0" r="0" t="0"/>
          <a:stretch/>
        </p:blipFill>
        <p:spPr>
          <a:xfrm>
            <a:off x="7315202" y="1551399"/>
            <a:ext cx="4843957" cy="3184902"/>
          </a:xfrm>
          <a:prstGeom prst="rect">
            <a:avLst/>
          </a:prstGeom>
          <a:noFill/>
          <a:ln>
            <a:noFill/>
          </a:ln>
        </p:spPr>
      </p:pic>
      <p:sp>
        <p:nvSpPr>
          <p:cNvPr id="485" name="Google Shape;485;p55"/>
          <p:cNvSpPr txBox="1"/>
          <p:nvPr/>
        </p:nvSpPr>
        <p:spPr>
          <a:xfrm>
            <a:off x="11096130" y="4736301"/>
            <a:ext cx="1233185"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hlink"/>
                </a:solidFill>
                <a:latin typeface="Arial"/>
                <a:ea typeface="Arial"/>
                <a:cs typeface="Arial"/>
                <a:sym typeface="Arial"/>
                <a:hlinkClick r:id="rId4"/>
              </a:rPr>
              <a:t>This Photo</a:t>
            </a:r>
            <a:r>
              <a:rPr b="0" i="0" lang="en-US" sz="900" u="none" cap="none" strike="noStrike">
                <a:solidFill>
                  <a:schemeClr val="dk1"/>
                </a:solidFill>
                <a:latin typeface="Arial"/>
                <a:ea typeface="Arial"/>
                <a:cs typeface="Arial"/>
                <a:sym typeface="Arial"/>
              </a:rPr>
              <a:t> by Unknown Author is licensed under </a:t>
            </a:r>
            <a:r>
              <a:rPr b="0" i="0" lang="en-US" sz="900" u="sng" cap="none" strike="noStrike">
                <a:solidFill>
                  <a:schemeClr val="hlink"/>
                </a:solidFill>
                <a:latin typeface="Arial"/>
                <a:ea typeface="Arial"/>
                <a:cs typeface="Arial"/>
                <a:sym typeface="Arial"/>
                <a:hlinkClick r:id="rId5"/>
              </a:rPr>
              <a:t>CC BY-SA</a:t>
            </a:r>
            <a:endParaRPr b="0" i="0" sz="900" u="none" cap="none" strike="noStrike">
              <a:solidFill>
                <a:schemeClr val="dk1"/>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56"/>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Step 3</a:t>
            </a:r>
            <a:endParaRPr/>
          </a:p>
        </p:txBody>
      </p:sp>
      <p:sp>
        <p:nvSpPr>
          <p:cNvPr id="491" name="Google Shape;491;p56"/>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400"/>
              <a:buNone/>
            </a:pPr>
            <a:r>
              <a:rPr lang="en-US"/>
              <a:t>3. Consider your options. (Think It Through) </a:t>
            </a:r>
            <a:endParaRPr/>
          </a:p>
          <a:p>
            <a:pPr indent="-228600" lvl="0" marL="228600" rtl="0" algn="l">
              <a:lnSpc>
                <a:spcPct val="90000"/>
              </a:lnSpc>
              <a:spcBef>
                <a:spcPts val="1000"/>
              </a:spcBef>
              <a:spcAft>
                <a:spcPts val="0"/>
              </a:spcAft>
              <a:buSzPts val="2400"/>
              <a:buChar char="•"/>
            </a:pPr>
            <a:r>
              <a:rPr lang="en-US"/>
              <a:t>This is where you think about what might happen if…… </a:t>
            </a:r>
            <a:endParaRPr/>
          </a:p>
          <a:p>
            <a:pPr indent="-228600" lvl="0" marL="228600" rtl="0" algn="l">
              <a:lnSpc>
                <a:spcPct val="90000"/>
              </a:lnSpc>
              <a:spcBef>
                <a:spcPts val="1000"/>
              </a:spcBef>
              <a:spcAft>
                <a:spcPts val="0"/>
              </a:spcAft>
              <a:buSzPts val="2400"/>
              <a:buChar char="•"/>
            </a:pPr>
            <a:r>
              <a:rPr lang="en-US"/>
              <a:t>Think of every reaction and what is most likely to occur. </a:t>
            </a:r>
            <a:endParaRPr/>
          </a:p>
          <a:p>
            <a:pPr indent="-76200" lvl="0" marL="228600" rtl="0" algn="l">
              <a:lnSpc>
                <a:spcPct val="90000"/>
              </a:lnSpc>
              <a:spcBef>
                <a:spcPts val="1000"/>
              </a:spcBef>
              <a:spcAft>
                <a:spcPts val="0"/>
              </a:spcAft>
              <a:buSzPts val="2400"/>
              <a:buNone/>
            </a:pPr>
            <a:r>
              <a:t/>
            </a:r>
            <a:endParaRPr/>
          </a:p>
        </p:txBody>
      </p:sp>
      <p:pic>
        <p:nvPicPr>
          <p:cNvPr id="492" name="Google Shape;492;p56"/>
          <p:cNvPicPr preferRelativeResize="0"/>
          <p:nvPr/>
        </p:nvPicPr>
        <p:blipFill rotWithShape="1">
          <a:blip r:embed="rId3">
            <a:alphaModFix/>
          </a:blip>
          <a:srcRect b="0" l="0" r="0" t="0"/>
          <a:stretch/>
        </p:blipFill>
        <p:spPr>
          <a:xfrm>
            <a:off x="7585129" y="1508190"/>
            <a:ext cx="4251580" cy="4251580"/>
          </a:xfrm>
          <a:prstGeom prst="rect">
            <a:avLst/>
          </a:prstGeom>
          <a:noFill/>
          <a:ln>
            <a:noFill/>
          </a:ln>
        </p:spPr>
      </p:pic>
      <p:sp>
        <p:nvSpPr>
          <p:cNvPr id="493" name="Google Shape;493;p56"/>
          <p:cNvSpPr txBox="1"/>
          <p:nvPr/>
        </p:nvSpPr>
        <p:spPr>
          <a:xfrm>
            <a:off x="7585129" y="5751947"/>
            <a:ext cx="4251580" cy="23865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hlink"/>
                </a:solidFill>
                <a:latin typeface="Arial"/>
                <a:ea typeface="Arial"/>
                <a:cs typeface="Arial"/>
                <a:sym typeface="Arial"/>
                <a:hlinkClick r:id="rId4"/>
              </a:rPr>
              <a:t>This Photo</a:t>
            </a:r>
            <a:r>
              <a:rPr b="0" i="0" lang="en-US" sz="900" u="none" cap="none" strike="noStrike">
                <a:solidFill>
                  <a:schemeClr val="dk1"/>
                </a:solidFill>
                <a:latin typeface="Arial"/>
                <a:ea typeface="Arial"/>
                <a:cs typeface="Arial"/>
                <a:sym typeface="Arial"/>
              </a:rPr>
              <a:t> by Unknown Author is licensed under </a:t>
            </a:r>
            <a:r>
              <a:rPr b="0" i="0" lang="en-US" sz="900" u="sng" cap="none" strike="noStrike">
                <a:solidFill>
                  <a:schemeClr val="hlink"/>
                </a:solidFill>
                <a:latin typeface="Arial"/>
                <a:ea typeface="Arial"/>
                <a:cs typeface="Arial"/>
                <a:sym typeface="Arial"/>
                <a:hlinkClick r:id="rId5"/>
              </a:rPr>
              <a:t>CC BY-NC-ND</a:t>
            </a:r>
            <a:endParaRPr b="0" i="0" sz="900" u="none" cap="none" strike="noStrike">
              <a:solidFill>
                <a:schemeClr val="dk1"/>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57"/>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Step 4</a:t>
            </a:r>
            <a:endParaRPr/>
          </a:p>
        </p:txBody>
      </p:sp>
      <p:sp>
        <p:nvSpPr>
          <p:cNvPr id="499" name="Google Shape;499;p57"/>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400"/>
              <a:buNone/>
            </a:pPr>
            <a:r>
              <a:rPr lang="en-US"/>
              <a:t>4. Make a decision. </a:t>
            </a:r>
            <a:endParaRPr/>
          </a:p>
          <a:p>
            <a:pPr indent="0" lvl="0" marL="0" rtl="0" algn="l">
              <a:lnSpc>
                <a:spcPct val="90000"/>
              </a:lnSpc>
              <a:spcBef>
                <a:spcPts val="1000"/>
              </a:spcBef>
              <a:spcAft>
                <a:spcPts val="0"/>
              </a:spcAft>
              <a:buSzPts val="2400"/>
              <a:buNone/>
            </a:pPr>
            <a:r>
              <a:rPr lang="en-US"/>
              <a:t>(Pick One Of Your Options) </a:t>
            </a:r>
            <a:endParaRPr/>
          </a:p>
          <a:p>
            <a:pPr indent="-228600" lvl="0" marL="228600" rtl="0" algn="l">
              <a:lnSpc>
                <a:spcPct val="90000"/>
              </a:lnSpc>
              <a:spcBef>
                <a:spcPts val="1000"/>
              </a:spcBef>
              <a:spcAft>
                <a:spcPts val="0"/>
              </a:spcAft>
              <a:buSzPts val="2400"/>
              <a:buChar char="•"/>
            </a:pPr>
            <a:r>
              <a:rPr lang="en-US"/>
              <a:t>Now, take action by selecting one of the options you listed. </a:t>
            </a:r>
            <a:endParaRPr/>
          </a:p>
          <a:p>
            <a:pPr indent="-228600" lvl="0" marL="228600" rtl="0" algn="l">
              <a:lnSpc>
                <a:spcPct val="90000"/>
              </a:lnSpc>
              <a:spcBef>
                <a:spcPts val="1000"/>
              </a:spcBef>
              <a:spcAft>
                <a:spcPts val="0"/>
              </a:spcAft>
              <a:buSzPts val="2400"/>
              <a:buChar char="•"/>
            </a:pPr>
            <a:r>
              <a:rPr lang="en-US"/>
              <a:t>Once you choose your solution, then it’s time to act on it. </a:t>
            </a:r>
            <a:endParaRPr/>
          </a:p>
          <a:p>
            <a:pPr indent="-76200" lvl="0" marL="228600" rtl="0" algn="l">
              <a:lnSpc>
                <a:spcPct val="90000"/>
              </a:lnSpc>
              <a:spcBef>
                <a:spcPts val="1000"/>
              </a:spcBef>
              <a:spcAft>
                <a:spcPts val="0"/>
              </a:spcAft>
              <a:buSzPts val="2400"/>
              <a:buNone/>
            </a:pPr>
            <a:r>
              <a:t/>
            </a:r>
            <a:endParaRPr/>
          </a:p>
        </p:txBody>
      </p:sp>
      <p:pic>
        <p:nvPicPr>
          <p:cNvPr id="500" name="Google Shape;500;p57"/>
          <p:cNvPicPr preferRelativeResize="0"/>
          <p:nvPr/>
        </p:nvPicPr>
        <p:blipFill rotWithShape="1">
          <a:blip r:embed="rId3">
            <a:alphaModFix/>
          </a:blip>
          <a:srcRect b="0" l="0" r="0" t="0"/>
          <a:stretch/>
        </p:blipFill>
        <p:spPr>
          <a:xfrm>
            <a:off x="7774239" y="977322"/>
            <a:ext cx="3938485" cy="3483672"/>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58"/>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Step 5</a:t>
            </a:r>
            <a:endParaRPr/>
          </a:p>
        </p:txBody>
      </p:sp>
      <p:sp>
        <p:nvSpPr>
          <p:cNvPr id="506" name="Google Shape;506;p58"/>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400"/>
              <a:buNone/>
            </a:pPr>
            <a:r>
              <a:rPr lang="en-US"/>
              <a:t>5. Check your progress. </a:t>
            </a:r>
            <a:endParaRPr/>
          </a:p>
          <a:p>
            <a:pPr indent="-228600" lvl="0" marL="228600" rtl="0" algn="l">
              <a:lnSpc>
                <a:spcPct val="90000"/>
              </a:lnSpc>
              <a:spcBef>
                <a:spcPts val="1000"/>
              </a:spcBef>
              <a:spcAft>
                <a:spcPts val="0"/>
              </a:spcAft>
              <a:buSzPts val="2400"/>
              <a:buChar char="•"/>
            </a:pPr>
            <a:r>
              <a:rPr lang="en-US"/>
              <a:t>After the situation is over, think about how it went. </a:t>
            </a:r>
            <a:endParaRPr/>
          </a:p>
          <a:p>
            <a:pPr indent="-228600" lvl="0" marL="228600" rtl="0" algn="l">
              <a:lnSpc>
                <a:spcPct val="90000"/>
              </a:lnSpc>
              <a:spcBef>
                <a:spcPts val="1000"/>
              </a:spcBef>
              <a:spcAft>
                <a:spcPts val="0"/>
              </a:spcAft>
              <a:buSzPts val="2400"/>
              <a:buChar char="•"/>
            </a:pPr>
            <a:r>
              <a:rPr lang="en-US"/>
              <a:t>How did you do? </a:t>
            </a:r>
            <a:endParaRPr/>
          </a:p>
          <a:p>
            <a:pPr indent="-228600" lvl="0" marL="228600" rtl="0" algn="l">
              <a:lnSpc>
                <a:spcPct val="90000"/>
              </a:lnSpc>
              <a:spcBef>
                <a:spcPts val="1000"/>
              </a:spcBef>
              <a:spcAft>
                <a:spcPts val="0"/>
              </a:spcAft>
              <a:buSzPts val="2400"/>
              <a:buChar char="•"/>
            </a:pPr>
            <a:r>
              <a:rPr lang="en-US"/>
              <a:t>Are you satisfied with the choice that you made? </a:t>
            </a:r>
            <a:endParaRPr/>
          </a:p>
          <a:p>
            <a:pPr indent="-76200" lvl="0" marL="228600" rtl="0" algn="l">
              <a:lnSpc>
                <a:spcPct val="90000"/>
              </a:lnSpc>
              <a:spcBef>
                <a:spcPts val="1000"/>
              </a:spcBef>
              <a:spcAft>
                <a:spcPts val="0"/>
              </a:spcAft>
              <a:buSzPts val="2400"/>
              <a:buNone/>
            </a:pPr>
            <a:r>
              <a:t/>
            </a:r>
            <a:endParaRPr/>
          </a:p>
        </p:txBody>
      </p:sp>
      <p:pic>
        <p:nvPicPr>
          <p:cNvPr id="507" name="Google Shape;507;p58"/>
          <p:cNvPicPr preferRelativeResize="0"/>
          <p:nvPr/>
        </p:nvPicPr>
        <p:blipFill rotWithShape="1">
          <a:blip r:embed="rId3">
            <a:alphaModFix/>
          </a:blip>
          <a:srcRect b="0" l="0" r="0" t="0"/>
          <a:stretch/>
        </p:blipFill>
        <p:spPr>
          <a:xfrm>
            <a:off x="7315200" y="2579187"/>
            <a:ext cx="4796210" cy="3153508"/>
          </a:xfrm>
          <a:prstGeom prst="rect">
            <a:avLst/>
          </a:prstGeom>
          <a:noFill/>
          <a:ln>
            <a:noFill/>
          </a:ln>
        </p:spPr>
      </p:pic>
      <p:sp>
        <p:nvSpPr>
          <p:cNvPr id="508" name="Google Shape;508;p58"/>
          <p:cNvSpPr txBox="1"/>
          <p:nvPr/>
        </p:nvSpPr>
        <p:spPr>
          <a:xfrm>
            <a:off x="9110494" y="5990602"/>
            <a:ext cx="479621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hlink"/>
                </a:solidFill>
                <a:latin typeface="Arial"/>
                <a:ea typeface="Arial"/>
                <a:cs typeface="Arial"/>
                <a:sym typeface="Arial"/>
                <a:hlinkClick r:id="rId4"/>
              </a:rPr>
              <a:t>This Photo</a:t>
            </a:r>
            <a:r>
              <a:rPr b="0" i="0" lang="en-US" sz="900" u="none" cap="none" strike="noStrike">
                <a:solidFill>
                  <a:schemeClr val="dk1"/>
                </a:solidFill>
                <a:latin typeface="Arial"/>
                <a:ea typeface="Arial"/>
                <a:cs typeface="Arial"/>
                <a:sym typeface="Arial"/>
              </a:rPr>
              <a:t> by Unknown Author is licensed under </a:t>
            </a:r>
            <a:r>
              <a:rPr b="0" i="0" lang="en-US" sz="900" u="sng" cap="none" strike="noStrike">
                <a:solidFill>
                  <a:schemeClr val="hlink"/>
                </a:solidFill>
                <a:latin typeface="Arial"/>
                <a:ea typeface="Arial"/>
                <a:cs typeface="Arial"/>
                <a:sym typeface="Arial"/>
                <a:hlinkClick r:id="rId5"/>
              </a:rPr>
              <a:t>CC BY-SA</a:t>
            </a:r>
            <a:endParaRPr b="0" i="0" sz="900" u="none" cap="none" strike="noStrike">
              <a:solidFill>
                <a:schemeClr val="dk1"/>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59"/>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Wise Words to Consider About Anger</a:t>
            </a:r>
            <a:endParaRPr/>
          </a:p>
        </p:txBody>
      </p:sp>
      <p:sp>
        <p:nvSpPr>
          <p:cNvPr id="514" name="Google Shape;514;p59"/>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800"/>
              <a:buNone/>
            </a:pPr>
            <a:r>
              <a:rPr lang="en-US"/>
              <a:t>“Holding on to anger is like grasping a hot coal with the intent of throwing it at someone else; you are the one who gets burned.” </a:t>
            </a:r>
            <a:endParaRPr/>
          </a:p>
          <a:p>
            <a:pPr indent="0" lvl="0" marL="0" rtl="0" algn="l">
              <a:lnSpc>
                <a:spcPct val="90000"/>
              </a:lnSpc>
              <a:spcBef>
                <a:spcPts val="1000"/>
              </a:spcBef>
              <a:spcAft>
                <a:spcPts val="0"/>
              </a:spcAft>
              <a:buSzPts val="2800"/>
              <a:buNone/>
            </a:pPr>
            <a:r>
              <a:rPr lang="en-US"/>
              <a:t>“Anger always comes from frustrated expectations.” </a:t>
            </a:r>
            <a:endParaRPr/>
          </a:p>
          <a:p>
            <a:pPr indent="0" lvl="0" marL="0" rtl="0" algn="l">
              <a:lnSpc>
                <a:spcPct val="90000"/>
              </a:lnSpc>
              <a:spcBef>
                <a:spcPts val="1000"/>
              </a:spcBef>
              <a:spcAft>
                <a:spcPts val="0"/>
              </a:spcAft>
              <a:buSzPts val="2800"/>
              <a:buNone/>
            </a:pPr>
            <a:r>
              <a:rPr lang="en-US"/>
              <a:t>“If you are patient in one moment of anger, you will escape a hundred days of sorrow.” </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60"/>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Meditation Practice – Smiling Mind</a:t>
            </a:r>
            <a:endParaRPr/>
          </a:p>
        </p:txBody>
      </p:sp>
      <p:sp>
        <p:nvSpPr>
          <p:cNvPr id="521" name="Google Shape;521;p60"/>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https://www.smilingmind.com.au/smiling-mind-app/</a:t>
            </a:r>
            <a:endParaRPr/>
          </a:p>
        </p:txBody>
      </p:sp>
      <p:pic>
        <p:nvPicPr>
          <p:cNvPr id="522" name="Google Shape;522;p60"/>
          <p:cNvPicPr preferRelativeResize="0"/>
          <p:nvPr/>
        </p:nvPicPr>
        <p:blipFill rotWithShape="1">
          <a:blip r:embed="rId3">
            <a:alphaModFix/>
          </a:blip>
          <a:srcRect b="0" l="0" r="0" t="0"/>
          <a:stretch/>
        </p:blipFill>
        <p:spPr>
          <a:xfrm>
            <a:off x="3409360" y="2231756"/>
            <a:ext cx="4487029" cy="4626244"/>
          </a:xfrm>
          <a:prstGeom prst="rect">
            <a:avLst/>
          </a:prstGeom>
          <a:noFill/>
          <a:ln>
            <a:noFill/>
          </a:ln>
        </p:spPr>
      </p:pic>
      <p:pic>
        <p:nvPicPr>
          <p:cNvPr id="523" name="Google Shape;523;p60"/>
          <p:cNvPicPr preferRelativeResize="0"/>
          <p:nvPr/>
        </p:nvPicPr>
        <p:blipFill rotWithShape="1">
          <a:blip r:embed="rId4">
            <a:alphaModFix/>
          </a:blip>
          <a:srcRect b="0" l="0" r="0" t="0"/>
          <a:stretch/>
        </p:blipFill>
        <p:spPr>
          <a:xfrm>
            <a:off x="10104988" y="1818195"/>
            <a:ext cx="1867161" cy="1943371"/>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61"/>
          <p:cNvSpPr txBox="1"/>
          <p:nvPr>
            <p:ph type="title"/>
          </p:nvPr>
        </p:nvSpPr>
        <p:spPr>
          <a:xfrm>
            <a:off x="838200" y="2766220"/>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Open Sans"/>
              <a:buNone/>
            </a:pPr>
            <a:r>
              <a:rPr lang="en-US"/>
              <a:t>Boundaries</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62"/>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What is Respect</a:t>
            </a:r>
            <a:endParaRPr/>
          </a:p>
        </p:txBody>
      </p:sp>
      <p:sp>
        <p:nvSpPr>
          <p:cNvPr id="534" name="Google Shape;534;p62"/>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Respect is listening without interrupting. </a:t>
            </a:r>
            <a:endParaRPr/>
          </a:p>
          <a:p>
            <a:pPr indent="-228600" lvl="0" marL="228600" rtl="0" algn="l">
              <a:lnSpc>
                <a:spcPct val="90000"/>
              </a:lnSpc>
              <a:spcBef>
                <a:spcPts val="1000"/>
              </a:spcBef>
              <a:spcAft>
                <a:spcPts val="0"/>
              </a:spcAft>
              <a:buSzPts val="2800"/>
              <a:buChar char="•"/>
            </a:pPr>
            <a:r>
              <a:rPr lang="en-US"/>
              <a:t>Respect is taking other’s feelings into consideration.</a:t>
            </a:r>
            <a:endParaRPr/>
          </a:p>
          <a:p>
            <a:pPr indent="-228600" lvl="0" marL="228600" rtl="0" algn="l">
              <a:lnSpc>
                <a:spcPct val="90000"/>
              </a:lnSpc>
              <a:spcBef>
                <a:spcPts val="1000"/>
              </a:spcBef>
              <a:spcAft>
                <a:spcPts val="0"/>
              </a:spcAft>
              <a:buSzPts val="2800"/>
              <a:buChar char="•"/>
            </a:pPr>
            <a:r>
              <a:rPr lang="en-US"/>
              <a:t>Respect is keeping an open mind.  </a:t>
            </a:r>
            <a:endParaRPr/>
          </a:p>
          <a:p>
            <a:pPr indent="-228600" lvl="0" marL="228600" rtl="0" algn="l">
              <a:lnSpc>
                <a:spcPct val="90000"/>
              </a:lnSpc>
              <a:spcBef>
                <a:spcPts val="1000"/>
              </a:spcBef>
              <a:spcAft>
                <a:spcPts val="0"/>
              </a:spcAft>
              <a:buSzPts val="2800"/>
              <a:buChar char="•"/>
            </a:pPr>
            <a:r>
              <a:rPr lang="en-US"/>
              <a:t>Respect is agreeing to disagree. </a:t>
            </a:r>
            <a:endParaRPr/>
          </a:p>
          <a:p>
            <a:pPr indent="-228600" lvl="0" marL="228600" rtl="0" algn="l">
              <a:lnSpc>
                <a:spcPct val="90000"/>
              </a:lnSpc>
              <a:spcBef>
                <a:spcPts val="1000"/>
              </a:spcBef>
              <a:spcAft>
                <a:spcPts val="0"/>
              </a:spcAft>
              <a:buSzPts val="2800"/>
              <a:buChar char="•"/>
            </a:pPr>
            <a:r>
              <a:rPr lang="en-US"/>
              <a:t>Respect is trying to understand other points of view. </a:t>
            </a:r>
            <a:endParaRPr/>
          </a:p>
          <a:p>
            <a:pPr indent="-228600" lvl="0" marL="228600" rtl="0" algn="l">
              <a:lnSpc>
                <a:spcPct val="90000"/>
              </a:lnSpc>
              <a:spcBef>
                <a:spcPts val="1000"/>
              </a:spcBef>
              <a:spcAft>
                <a:spcPts val="0"/>
              </a:spcAft>
              <a:buSzPts val="2800"/>
              <a:buChar char="•"/>
            </a:pPr>
            <a:r>
              <a:rPr lang="en-US"/>
              <a:t>Respect is loving yourself. </a:t>
            </a:r>
            <a:endParaRPr/>
          </a:p>
          <a:p>
            <a:pPr indent="-228600" lvl="0" marL="228600" rtl="0" algn="l">
              <a:lnSpc>
                <a:spcPct val="90000"/>
              </a:lnSpc>
              <a:spcBef>
                <a:spcPts val="1000"/>
              </a:spcBef>
              <a:spcAft>
                <a:spcPts val="0"/>
              </a:spcAft>
              <a:buSzPts val="2800"/>
              <a:buChar char="•"/>
            </a:pPr>
            <a:r>
              <a:rPr lang="en-US"/>
              <a:t>Respect is trust and honesty. </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63"/>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What is Respect</a:t>
            </a:r>
            <a:endParaRPr/>
          </a:p>
        </p:txBody>
      </p:sp>
      <p:sp>
        <p:nvSpPr>
          <p:cNvPr id="540" name="Google Shape;540;p63"/>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Respect is giving each other space. </a:t>
            </a:r>
            <a:endParaRPr/>
          </a:p>
          <a:p>
            <a:pPr indent="-228600" lvl="0" marL="228600" rtl="0" algn="l">
              <a:lnSpc>
                <a:spcPct val="90000"/>
              </a:lnSpc>
              <a:spcBef>
                <a:spcPts val="1000"/>
              </a:spcBef>
              <a:spcAft>
                <a:spcPts val="0"/>
              </a:spcAft>
              <a:buSzPts val="2800"/>
              <a:buChar char="•"/>
            </a:pPr>
            <a:r>
              <a:rPr lang="en-US"/>
              <a:t>Respect is nonviolence. </a:t>
            </a:r>
            <a:endParaRPr/>
          </a:p>
          <a:p>
            <a:pPr indent="-228600" lvl="0" marL="228600" rtl="0" algn="l">
              <a:lnSpc>
                <a:spcPct val="90000"/>
              </a:lnSpc>
              <a:spcBef>
                <a:spcPts val="1000"/>
              </a:spcBef>
              <a:spcAft>
                <a:spcPts val="0"/>
              </a:spcAft>
              <a:buSzPts val="2800"/>
              <a:buChar char="•"/>
            </a:pPr>
            <a:r>
              <a:rPr lang="en-US"/>
              <a:t>Respect is direct communication. </a:t>
            </a:r>
            <a:endParaRPr/>
          </a:p>
          <a:p>
            <a:pPr indent="-228600" lvl="0" marL="228600" rtl="0" algn="l">
              <a:lnSpc>
                <a:spcPct val="90000"/>
              </a:lnSpc>
              <a:spcBef>
                <a:spcPts val="1000"/>
              </a:spcBef>
              <a:spcAft>
                <a:spcPts val="0"/>
              </a:spcAft>
              <a:buSzPts val="2800"/>
              <a:buChar char="•"/>
            </a:pPr>
            <a:r>
              <a:rPr lang="en-US"/>
              <a:t>Respect is building a person up instead of tearing them down. </a:t>
            </a:r>
            <a:endParaRPr/>
          </a:p>
          <a:p>
            <a:pPr indent="-228600" lvl="0" marL="228600" rtl="0" algn="l">
              <a:lnSpc>
                <a:spcPct val="90000"/>
              </a:lnSpc>
              <a:spcBef>
                <a:spcPts val="1000"/>
              </a:spcBef>
              <a:spcAft>
                <a:spcPts val="0"/>
              </a:spcAft>
              <a:buSzPts val="2800"/>
              <a:buChar char="•"/>
            </a:pPr>
            <a:r>
              <a:rPr lang="en-US"/>
              <a:t>Respect is friendship. </a:t>
            </a:r>
            <a:endParaRPr/>
          </a:p>
          <a:p>
            <a:pPr indent="-228600" lvl="0" marL="228600" rtl="0" algn="l">
              <a:lnSpc>
                <a:spcPct val="90000"/>
              </a:lnSpc>
              <a:spcBef>
                <a:spcPts val="1000"/>
              </a:spcBef>
              <a:spcAft>
                <a:spcPts val="0"/>
              </a:spcAft>
              <a:buSzPts val="2800"/>
              <a:buChar char="•"/>
            </a:pPr>
            <a:r>
              <a:rPr lang="en-US"/>
              <a:t>Respect is not pressuring the other person. </a:t>
            </a:r>
            <a:endParaRPr/>
          </a:p>
          <a:p>
            <a:pPr indent="0" lvl="0" marL="0" rtl="0" algn="l">
              <a:lnSpc>
                <a:spcPct val="90000"/>
              </a:lnSpc>
              <a:spcBef>
                <a:spcPts val="1000"/>
              </a:spcBef>
              <a:spcAft>
                <a:spcPts val="0"/>
              </a:spcAft>
              <a:buSzPts val="2800"/>
              <a:buNone/>
            </a:pPr>
            <a:r>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64"/>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00000"/>
              <a:buNone/>
            </a:pPr>
            <a:r>
              <a:rPr lang="en-US"/>
              <a:t>Affirmations of Your Basic Rights</a:t>
            </a:r>
            <a:endParaRPr/>
          </a:p>
        </p:txBody>
      </p:sp>
      <p:sp>
        <p:nvSpPr>
          <p:cNvPr id="546" name="Google Shape;546;p64"/>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90000"/>
              </a:lnSpc>
              <a:spcBef>
                <a:spcPts val="0"/>
              </a:spcBef>
              <a:spcAft>
                <a:spcPts val="0"/>
              </a:spcAft>
              <a:buSzPct val="100000"/>
              <a:buChar char="•"/>
            </a:pPr>
            <a:r>
              <a:rPr lang="en-US"/>
              <a:t>Nobody has the right to know my mind or my business or to tell me what to think, what to feel or what to do. </a:t>
            </a:r>
            <a:endParaRPr/>
          </a:p>
          <a:p>
            <a:pPr indent="-228600" lvl="0" marL="228600" rtl="0" algn="l">
              <a:lnSpc>
                <a:spcPct val="90000"/>
              </a:lnSpc>
              <a:spcBef>
                <a:spcPts val="1000"/>
              </a:spcBef>
              <a:spcAft>
                <a:spcPts val="0"/>
              </a:spcAft>
              <a:buSzPct val="100000"/>
              <a:buChar char="•"/>
            </a:pPr>
            <a:r>
              <a:rPr lang="en-US"/>
              <a:t>I have a right to my own thoughts, feelings, values, and beliefs. </a:t>
            </a:r>
            <a:endParaRPr/>
          </a:p>
          <a:p>
            <a:pPr indent="-228600" lvl="0" marL="228600" rtl="0" algn="l">
              <a:lnSpc>
                <a:spcPct val="90000"/>
              </a:lnSpc>
              <a:spcBef>
                <a:spcPts val="1000"/>
              </a:spcBef>
              <a:spcAft>
                <a:spcPts val="0"/>
              </a:spcAft>
              <a:buSzPct val="100000"/>
              <a:buChar char="•"/>
            </a:pPr>
            <a:r>
              <a:rPr lang="en-US"/>
              <a:t>What I share with others about matters that concern me is determined by what feels right to me - not what they want. </a:t>
            </a:r>
            <a:endParaRPr/>
          </a:p>
          <a:p>
            <a:pPr indent="-228600" lvl="0" marL="228600" rtl="0" algn="l">
              <a:lnSpc>
                <a:spcPct val="90000"/>
              </a:lnSpc>
              <a:spcBef>
                <a:spcPts val="1000"/>
              </a:spcBef>
              <a:spcAft>
                <a:spcPts val="0"/>
              </a:spcAft>
              <a:buSzPct val="100000"/>
              <a:buChar char="•"/>
            </a:pPr>
            <a:r>
              <a:rPr lang="en-US"/>
              <a:t>If people are abusive or disrespectful to me, I have a right to tell them so, to ask them to stop and/or to avoid them.</a:t>
            </a:r>
            <a:endParaRPr/>
          </a:p>
          <a:p>
            <a:pPr indent="-228600" lvl="0" marL="228600" rtl="0" algn="l">
              <a:lnSpc>
                <a:spcPct val="90000"/>
              </a:lnSpc>
              <a:spcBef>
                <a:spcPts val="1000"/>
              </a:spcBef>
              <a:spcAft>
                <a:spcPts val="0"/>
              </a:spcAft>
              <a:buSzPct val="100000"/>
              <a:buChar char="•"/>
            </a:pPr>
            <a:r>
              <a:rPr lang="en-US"/>
              <a:t>I will not be abused or to be disrespected.</a:t>
            </a:r>
            <a:endParaRPr/>
          </a:p>
          <a:p>
            <a:pPr indent="-228600" lvl="0" marL="228600" rtl="0" algn="l">
              <a:lnSpc>
                <a:spcPct val="90000"/>
              </a:lnSpc>
              <a:spcBef>
                <a:spcPts val="1000"/>
              </a:spcBef>
              <a:spcAft>
                <a:spcPts val="0"/>
              </a:spcAft>
              <a:buSzPct val="100000"/>
              <a:buChar char="•"/>
            </a:pPr>
            <a:r>
              <a:rPr lang="en-US"/>
              <a:t>I have a need and right to love myself, respect myself and to stand up for myself.</a:t>
            </a:r>
            <a:endParaRPr/>
          </a:p>
        </p:txBody>
      </p:sp>
      <p:pic>
        <p:nvPicPr>
          <p:cNvPr id="547" name="Google Shape;547;p64"/>
          <p:cNvPicPr preferRelativeResize="0"/>
          <p:nvPr/>
        </p:nvPicPr>
        <p:blipFill rotWithShape="1">
          <a:blip r:embed="rId3">
            <a:alphaModFix/>
          </a:blip>
          <a:srcRect b="0" l="0" r="0" t="0"/>
          <a:stretch/>
        </p:blipFill>
        <p:spPr>
          <a:xfrm>
            <a:off x="7425413" y="1736725"/>
            <a:ext cx="4689099" cy="3384550"/>
          </a:xfrm>
          <a:prstGeom prst="rect">
            <a:avLst/>
          </a:prstGeom>
          <a:noFill/>
          <a:ln>
            <a:noFill/>
          </a:ln>
        </p:spPr>
      </p:pic>
      <p:sp>
        <p:nvSpPr>
          <p:cNvPr id="548" name="Google Shape;548;p64"/>
          <p:cNvSpPr txBox="1"/>
          <p:nvPr/>
        </p:nvSpPr>
        <p:spPr>
          <a:xfrm>
            <a:off x="7540791" y="5236691"/>
            <a:ext cx="4573721"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hlink"/>
                </a:solidFill>
                <a:latin typeface="Arial"/>
                <a:ea typeface="Arial"/>
                <a:cs typeface="Arial"/>
                <a:sym typeface="Arial"/>
                <a:hlinkClick r:id="rId4"/>
              </a:rPr>
              <a:t>This Photo</a:t>
            </a:r>
            <a:r>
              <a:rPr b="0" i="0" lang="en-US" sz="900" u="none" cap="none" strike="noStrike">
                <a:solidFill>
                  <a:schemeClr val="dk1"/>
                </a:solidFill>
                <a:latin typeface="Arial"/>
                <a:ea typeface="Arial"/>
                <a:cs typeface="Arial"/>
                <a:sym typeface="Arial"/>
              </a:rPr>
              <a:t> by Unknown Author is licensed under </a:t>
            </a:r>
            <a:r>
              <a:rPr b="0" i="0" lang="en-US" sz="900" u="sng" cap="none" strike="noStrike">
                <a:solidFill>
                  <a:schemeClr val="hlink"/>
                </a:solidFill>
                <a:latin typeface="Arial"/>
                <a:ea typeface="Arial"/>
                <a:cs typeface="Arial"/>
                <a:sym typeface="Arial"/>
                <a:hlinkClick r:id="rId5"/>
              </a:rPr>
              <a:t>CC BY-NC-ND</a:t>
            </a:r>
            <a:endParaRPr b="0" i="0" sz="900" u="none" cap="none" strike="noStrike">
              <a:solidFill>
                <a:schemeClr val="dk1"/>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65"/>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Affirmations of Your Basic Rights</a:t>
            </a:r>
            <a:endParaRPr/>
          </a:p>
        </p:txBody>
      </p:sp>
      <p:sp>
        <p:nvSpPr>
          <p:cNvPr id="554" name="Google Shape;554;p65"/>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90000"/>
              </a:lnSpc>
              <a:spcBef>
                <a:spcPts val="0"/>
              </a:spcBef>
              <a:spcAft>
                <a:spcPts val="0"/>
              </a:spcAft>
              <a:buSzPct val="100000"/>
              <a:buChar char="•"/>
            </a:pPr>
            <a:r>
              <a:rPr lang="en-US"/>
              <a:t>I have a right to be who I am and to harmlessly live my own life regardless of whether others don’t like it. </a:t>
            </a:r>
            <a:endParaRPr/>
          </a:p>
          <a:p>
            <a:pPr indent="-228600" lvl="0" marL="228600" rtl="0" algn="l">
              <a:lnSpc>
                <a:spcPct val="90000"/>
              </a:lnSpc>
              <a:spcBef>
                <a:spcPts val="1000"/>
              </a:spcBef>
              <a:spcAft>
                <a:spcPts val="0"/>
              </a:spcAft>
              <a:buSzPct val="100000"/>
              <a:buChar char="•"/>
            </a:pPr>
            <a:r>
              <a:rPr lang="en-US"/>
              <a:t>I don’t have to feel guilty for not behaving as others might want me to or for not giving other what they expect of me.</a:t>
            </a:r>
            <a:endParaRPr/>
          </a:p>
          <a:p>
            <a:pPr indent="-228600" lvl="0" marL="228600" rtl="0" algn="l">
              <a:lnSpc>
                <a:spcPct val="90000"/>
              </a:lnSpc>
              <a:spcBef>
                <a:spcPts val="1000"/>
              </a:spcBef>
              <a:spcAft>
                <a:spcPts val="0"/>
              </a:spcAft>
              <a:buSzPct val="100000"/>
              <a:buChar char="•"/>
            </a:pPr>
            <a:r>
              <a:rPr lang="en-US"/>
              <a:t>I accept myself just as I am. </a:t>
            </a:r>
            <a:endParaRPr/>
          </a:p>
          <a:p>
            <a:pPr indent="-228600" lvl="0" marL="228600" rtl="0" algn="l">
              <a:lnSpc>
                <a:spcPct val="90000"/>
              </a:lnSpc>
              <a:spcBef>
                <a:spcPts val="1000"/>
              </a:spcBef>
              <a:spcAft>
                <a:spcPts val="0"/>
              </a:spcAft>
              <a:buSzPct val="100000"/>
              <a:buChar char="•"/>
            </a:pPr>
            <a:r>
              <a:rPr lang="en-US"/>
              <a:t>I accept my right to my imperfection and shortcomings without guilt.</a:t>
            </a:r>
            <a:endParaRPr/>
          </a:p>
          <a:p>
            <a:pPr indent="-228600" lvl="0" marL="228600" rtl="0" algn="l">
              <a:lnSpc>
                <a:spcPct val="90000"/>
              </a:lnSpc>
              <a:spcBef>
                <a:spcPts val="1000"/>
              </a:spcBef>
              <a:spcAft>
                <a:spcPts val="0"/>
              </a:spcAft>
              <a:buSzPct val="100000"/>
              <a:buChar char="•"/>
            </a:pPr>
            <a:r>
              <a:rPr lang="en-US"/>
              <a:t>I believe that we should do unto others as we would have them do unto us.</a:t>
            </a:r>
            <a:endParaRPr/>
          </a:p>
          <a:p>
            <a:pPr indent="-228600" lvl="0" marL="228600" rtl="0" algn="l">
              <a:lnSpc>
                <a:spcPct val="90000"/>
              </a:lnSpc>
              <a:spcBef>
                <a:spcPts val="1000"/>
              </a:spcBef>
              <a:spcAft>
                <a:spcPts val="0"/>
              </a:spcAft>
              <a:buSzPct val="100000"/>
              <a:buChar char="•"/>
            </a:pPr>
            <a:r>
              <a:rPr lang="en-US"/>
              <a:t>I believe that if I am true to myself and live my truth, I will be okay. </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66"/>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Boundaries</a:t>
            </a:r>
            <a:endParaRPr/>
          </a:p>
        </p:txBody>
      </p:sp>
      <p:sp>
        <p:nvSpPr>
          <p:cNvPr id="560" name="Google Shape;560;p66"/>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400"/>
              <a:buChar char="•"/>
            </a:pPr>
            <a:r>
              <a:rPr lang="en-US"/>
              <a:t>Learning how to set boundaries is a vital part of learning to own yourself, of learning to respect yourself, of learning to love yourself. </a:t>
            </a:r>
            <a:endParaRPr/>
          </a:p>
          <a:p>
            <a:pPr indent="-228600" lvl="0" marL="228600" rtl="0" algn="l">
              <a:lnSpc>
                <a:spcPct val="90000"/>
              </a:lnSpc>
              <a:spcBef>
                <a:spcPts val="1000"/>
              </a:spcBef>
              <a:spcAft>
                <a:spcPts val="0"/>
              </a:spcAft>
              <a:buSzPts val="2400"/>
              <a:buChar char="•"/>
            </a:pPr>
            <a:r>
              <a:rPr lang="en-US"/>
              <a:t>If you never have to set a boundary, then you will never get in touch with who you really are, you will never learn to define yourself in a healthy way. </a:t>
            </a:r>
            <a:endParaRPr/>
          </a:p>
        </p:txBody>
      </p:sp>
      <p:pic>
        <p:nvPicPr>
          <p:cNvPr id="561" name="Google Shape;561;p66"/>
          <p:cNvPicPr preferRelativeResize="0"/>
          <p:nvPr/>
        </p:nvPicPr>
        <p:blipFill rotWithShape="1">
          <a:blip r:embed="rId3">
            <a:alphaModFix/>
          </a:blip>
          <a:srcRect b="0" l="0" r="0" t="0"/>
          <a:stretch/>
        </p:blipFill>
        <p:spPr>
          <a:xfrm>
            <a:off x="7136969" y="1825627"/>
            <a:ext cx="5029200" cy="2797493"/>
          </a:xfrm>
          <a:prstGeom prst="rect">
            <a:avLst/>
          </a:prstGeom>
          <a:noFill/>
          <a:ln>
            <a:noFill/>
          </a:ln>
        </p:spPr>
      </p:pic>
      <p:sp>
        <p:nvSpPr>
          <p:cNvPr id="562" name="Google Shape;562;p66"/>
          <p:cNvSpPr txBox="1"/>
          <p:nvPr/>
        </p:nvSpPr>
        <p:spPr>
          <a:xfrm>
            <a:off x="7136969" y="4717222"/>
            <a:ext cx="50292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hlink"/>
                </a:solidFill>
                <a:latin typeface="Arial"/>
                <a:ea typeface="Arial"/>
                <a:cs typeface="Arial"/>
                <a:sym typeface="Arial"/>
                <a:hlinkClick r:id="rId4"/>
              </a:rPr>
              <a:t>This Photo</a:t>
            </a:r>
            <a:r>
              <a:rPr b="0" i="0" lang="en-US" sz="900" u="none" cap="none" strike="noStrike">
                <a:solidFill>
                  <a:schemeClr val="dk1"/>
                </a:solidFill>
                <a:latin typeface="Arial"/>
                <a:ea typeface="Arial"/>
                <a:cs typeface="Arial"/>
                <a:sym typeface="Arial"/>
              </a:rPr>
              <a:t> by Unknown Author is licensed under </a:t>
            </a:r>
            <a:r>
              <a:rPr b="0" i="0" lang="en-US" sz="900" u="sng" cap="none" strike="noStrike">
                <a:solidFill>
                  <a:schemeClr val="hlink"/>
                </a:solidFill>
                <a:latin typeface="Arial"/>
                <a:ea typeface="Arial"/>
                <a:cs typeface="Arial"/>
                <a:sym typeface="Arial"/>
                <a:hlinkClick r:id="rId5"/>
              </a:rPr>
              <a:t>CC BY-NC-ND</a:t>
            </a:r>
            <a:endParaRPr b="0" i="0" sz="900" u="none" cap="none" strike="noStrike">
              <a:solidFill>
                <a:schemeClr val="dk1"/>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pic>
        <p:nvPicPr>
          <p:cNvPr id="567" name="Google Shape;567;p67"/>
          <p:cNvPicPr preferRelativeResize="0"/>
          <p:nvPr/>
        </p:nvPicPr>
        <p:blipFill rotWithShape="1">
          <a:blip r:embed="rId3">
            <a:alphaModFix/>
          </a:blip>
          <a:srcRect b="0" l="0" r="0" t="0"/>
          <a:stretch/>
        </p:blipFill>
        <p:spPr>
          <a:xfrm>
            <a:off x="366013" y="377373"/>
            <a:ext cx="11459975" cy="5805715"/>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68"/>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What Setting Boundaries are NOT</a:t>
            </a:r>
            <a:endParaRPr/>
          </a:p>
        </p:txBody>
      </p:sp>
      <p:sp>
        <p:nvSpPr>
          <p:cNvPr id="573" name="Google Shape;573;p68"/>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Setting a boundary is </a:t>
            </a:r>
            <a:r>
              <a:rPr b="1" lang="en-US"/>
              <a:t>not </a:t>
            </a:r>
            <a:r>
              <a:rPr lang="en-US"/>
              <a:t>making a threat</a:t>
            </a:r>
            <a:endParaRPr/>
          </a:p>
          <a:p>
            <a:pPr indent="-228600" lvl="0" marL="228600" rtl="0" algn="l">
              <a:lnSpc>
                <a:spcPct val="90000"/>
              </a:lnSpc>
              <a:spcBef>
                <a:spcPts val="1000"/>
              </a:spcBef>
              <a:spcAft>
                <a:spcPts val="0"/>
              </a:spcAft>
              <a:buSzPts val="2800"/>
              <a:buChar char="•"/>
            </a:pPr>
            <a:r>
              <a:rPr lang="en-US"/>
              <a:t>Setting a boundary is </a:t>
            </a:r>
            <a:r>
              <a:rPr b="1" lang="en-US"/>
              <a:t>not</a:t>
            </a:r>
            <a:r>
              <a:rPr lang="en-US"/>
              <a:t> an attempt to control the other person </a:t>
            </a:r>
            <a:endParaRPr/>
          </a:p>
          <a:p>
            <a:pPr indent="-228600" lvl="0" marL="228600" rtl="0" algn="l">
              <a:lnSpc>
                <a:spcPct val="90000"/>
              </a:lnSpc>
              <a:spcBef>
                <a:spcPts val="1000"/>
              </a:spcBef>
              <a:spcAft>
                <a:spcPts val="0"/>
              </a:spcAft>
              <a:buSzPts val="2800"/>
              <a:buChar char="•"/>
            </a:pPr>
            <a:r>
              <a:rPr lang="en-US"/>
              <a:t>Setting a boundary is </a:t>
            </a:r>
            <a:r>
              <a:rPr b="1" lang="en-US"/>
              <a:t>not </a:t>
            </a:r>
            <a:r>
              <a:rPr lang="en-US"/>
              <a:t>a more sophisticated way of manipulation</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69"/>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Setting Boundaries</a:t>
            </a:r>
            <a:endParaRPr/>
          </a:p>
        </p:txBody>
      </p:sp>
      <p:sp>
        <p:nvSpPr>
          <p:cNvPr id="579" name="Google Shape;579;p69"/>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SzPct val="100000"/>
              <a:buChar char="•"/>
            </a:pPr>
            <a:r>
              <a:rPr lang="en-US"/>
              <a:t>Setting boundaries means that you are taking responsibility, being an adult and demanding equality and respect in a relationship. </a:t>
            </a:r>
            <a:endParaRPr/>
          </a:p>
          <a:p>
            <a:pPr indent="-228600" lvl="0" marL="228600" rtl="0" algn="l">
              <a:lnSpc>
                <a:spcPct val="90000"/>
              </a:lnSpc>
              <a:spcBef>
                <a:spcPts val="1000"/>
              </a:spcBef>
              <a:spcAft>
                <a:spcPts val="0"/>
              </a:spcAft>
              <a:buSzPct val="100000"/>
              <a:buChar char="•"/>
            </a:pPr>
            <a:r>
              <a:rPr lang="en-US"/>
              <a:t>Setting boundaries is your right to say NO to those things that aren’t right for you.</a:t>
            </a:r>
            <a:endParaRPr/>
          </a:p>
          <a:p>
            <a:pPr indent="-228600" lvl="0" marL="228600" rtl="0" algn="l">
              <a:lnSpc>
                <a:spcPct val="90000"/>
              </a:lnSpc>
              <a:spcBef>
                <a:spcPts val="1000"/>
              </a:spcBef>
              <a:spcAft>
                <a:spcPts val="0"/>
              </a:spcAft>
              <a:buSzPct val="100000"/>
              <a:buChar char="•"/>
            </a:pPr>
            <a:r>
              <a:rPr lang="en-US"/>
              <a:t>Setting boundaries is learning to take care of yourself, no matter what happens, where you go or who you are with. </a:t>
            </a:r>
            <a:endParaRPr/>
          </a:p>
          <a:p>
            <a:pPr indent="-228600" lvl="0" marL="228600" rtl="0" algn="l">
              <a:lnSpc>
                <a:spcPct val="90000"/>
              </a:lnSpc>
              <a:spcBef>
                <a:spcPts val="1000"/>
              </a:spcBef>
              <a:spcAft>
                <a:spcPts val="0"/>
              </a:spcAft>
              <a:buSzPct val="100000"/>
              <a:buChar char="•"/>
            </a:pPr>
            <a:r>
              <a:rPr lang="en-US"/>
              <a:t>Boundaries emerge as we learn to value, trust, and listen to yourself. </a:t>
            </a:r>
            <a:endParaRPr/>
          </a:p>
          <a:p>
            <a:pPr indent="-228600" lvl="0" marL="228600" rtl="0" algn="l">
              <a:lnSpc>
                <a:spcPct val="90000"/>
              </a:lnSpc>
              <a:spcBef>
                <a:spcPts val="1000"/>
              </a:spcBef>
              <a:spcAft>
                <a:spcPts val="0"/>
              </a:spcAft>
              <a:buSzPct val="100000"/>
              <a:buChar char="•"/>
            </a:pPr>
            <a:r>
              <a:rPr lang="en-US"/>
              <a:t>Boundaries emerge from a belief that what you want, need, like and dislike is important. </a:t>
            </a:r>
            <a:endParaRPr/>
          </a:p>
        </p:txBody>
      </p:sp>
      <p:pic>
        <p:nvPicPr>
          <p:cNvPr id="580" name="Google Shape;580;p69"/>
          <p:cNvPicPr preferRelativeResize="0"/>
          <p:nvPr/>
        </p:nvPicPr>
        <p:blipFill rotWithShape="1">
          <a:blip r:embed="rId3">
            <a:alphaModFix/>
          </a:blip>
          <a:srcRect b="0" l="0" r="0" t="0"/>
          <a:stretch/>
        </p:blipFill>
        <p:spPr>
          <a:xfrm>
            <a:off x="7178467" y="2107769"/>
            <a:ext cx="4916838" cy="3277892"/>
          </a:xfrm>
          <a:prstGeom prst="rect">
            <a:avLst/>
          </a:prstGeom>
          <a:noFill/>
          <a:ln>
            <a:noFill/>
          </a:ln>
        </p:spPr>
      </p:pic>
      <p:sp>
        <p:nvSpPr>
          <p:cNvPr id="581" name="Google Shape;581;p69"/>
          <p:cNvSpPr txBox="1"/>
          <p:nvPr/>
        </p:nvSpPr>
        <p:spPr>
          <a:xfrm>
            <a:off x="9240389" y="5506163"/>
            <a:ext cx="2854917"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hlink"/>
                </a:solidFill>
                <a:latin typeface="Arial"/>
                <a:ea typeface="Arial"/>
                <a:cs typeface="Arial"/>
                <a:sym typeface="Arial"/>
                <a:hlinkClick r:id="rId4"/>
              </a:rPr>
              <a:t>This Photo</a:t>
            </a:r>
            <a:r>
              <a:rPr b="0" i="0" lang="en-US" sz="900" u="none" cap="none" strike="noStrike">
                <a:solidFill>
                  <a:schemeClr val="dk1"/>
                </a:solidFill>
                <a:latin typeface="Arial"/>
                <a:ea typeface="Arial"/>
                <a:cs typeface="Arial"/>
                <a:sym typeface="Arial"/>
              </a:rPr>
              <a:t> by Unknown Author is licensed under </a:t>
            </a:r>
            <a:r>
              <a:rPr b="0" i="0" lang="en-US" sz="900" u="sng" cap="none" strike="noStrike">
                <a:solidFill>
                  <a:schemeClr val="hlink"/>
                </a:solidFill>
                <a:latin typeface="Arial"/>
                <a:ea typeface="Arial"/>
                <a:cs typeface="Arial"/>
                <a:sym typeface="Arial"/>
                <a:hlinkClick r:id="rId5"/>
              </a:rPr>
              <a:t>CC BY-SA</a:t>
            </a:r>
            <a:endParaRPr b="0" i="0" sz="900" u="none" cap="none" strike="noStrike">
              <a:solidFill>
                <a:schemeClr val="dk1"/>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70"/>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Clues to boundaries you need to set:</a:t>
            </a:r>
            <a:endParaRPr/>
          </a:p>
        </p:txBody>
      </p:sp>
      <p:sp>
        <p:nvSpPr>
          <p:cNvPr id="587" name="Google Shape;587;p70"/>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Anger</a:t>
            </a:r>
            <a:endParaRPr/>
          </a:p>
          <a:p>
            <a:pPr indent="-228600" lvl="0" marL="228600" rtl="0" algn="l">
              <a:lnSpc>
                <a:spcPct val="90000"/>
              </a:lnSpc>
              <a:spcBef>
                <a:spcPts val="1000"/>
              </a:spcBef>
              <a:spcAft>
                <a:spcPts val="0"/>
              </a:spcAft>
              <a:buSzPts val="2800"/>
              <a:buChar char="•"/>
            </a:pPr>
            <a:r>
              <a:rPr lang="en-US"/>
              <a:t>Rage </a:t>
            </a:r>
            <a:endParaRPr/>
          </a:p>
          <a:p>
            <a:pPr indent="-228600" lvl="0" marL="228600" rtl="0" algn="l">
              <a:lnSpc>
                <a:spcPct val="90000"/>
              </a:lnSpc>
              <a:spcBef>
                <a:spcPts val="1000"/>
              </a:spcBef>
              <a:spcAft>
                <a:spcPts val="0"/>
              </a:spcAft>
              <a:buSzPts val="2800"/>
              <a:buChar char="•"/>
            </a:pPr>
            <a:r>
              <a:rPr lang="en-US"/>
              <a:t>Complaining</a:t>
            </a:r>
            <a:endParaRPr/>
          </a:p>
          <a:p>
            <a:pPr indent="-228600" lvl="0" marL="228600" rtl="0" algn="l">
              <a:lnSpc>
                <a:spcPct val="90000"/>
              </a:lnSpc>
              <a:spcBef>
                <a:spcPts val="1000"/>
              </a:spcBef>
              <a:spcAft>
                <a:spcPts val="0"/>
              </a:spcAft>
              <a:buSzPts val="2800"/>
              <a:buChar char="•"/>
            </a:pPr>
            <a:r>
              <a:rPr lang="en-US"/>
              <a:t>Whining</a:t>
            </a:r>
            <a:endParaRPr/>
          </a:p>
          <a:p>
            <a:pPr indent="-228600" lvl="0" marL="228600" rtl="0" algn="l">
              <a:lnSpc>
                <a:spcPct val="90000"/>
              </a:lnSpc>
              <a:spcBef>
                <a:spcPts val="1000"/>
              </a:spcBef>
              <a:spcAft>
                <a:spcPts val="0"/>
              </a:spcAft>
              <a:buSzPts val="2800"/>
              <a:buChar char="•"/>
            </a:pPr>
            <a:r>
              <a:rPr lang="en-US"/>
              <a:t>Feeling threatened, suffocated, or victimized</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71"/>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Tips for setting boundaries</a:t>
            </a:r>
            <a:endParaRPr/>
          </a:p>
        </p:txBody>
      </p:sp>
      <p:sp>
        <p:nvSpPr>
          <p:cNvPr id="593" name="Google Shape;593;p71"/>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SzPts val="2800"/>
              <a:buChar char="•"/>
            </a:pPr>
            <a:r>
              <a:rPr lang="en-US"/>
              <a:t>When you identify a need to set a boundary or a limit with someone, do it clearly, preferably without anger and in as few words as possible. </a:t>
            </a:r>
            <a:endParaRPr/>
          </a:p>
          <a:p>
            <a:pPr indent="-228600" lvl="0" marL="228600" rtl="0" algn="l">
              <a:lnSpc>
                <a:spcPct val="90000"/>
              </a:lnSpc>
              <a:spcBef>
                <a:spcPts val="1000"/>
              </a:spcBef>
              <a:spcAft>
                <a:spcPts val="0"/>
              </a:spcAft>
              <a:buSzPts val="2800"/>
              <a:buChar char="•"/>
            </a:pPr>
            <a:r>
              <a:rPr lang="en-US"/>
              <a:t>You cannot simultaneously set a limit with someone and also take care of their feelings, they may be hurt, angry or disappointed with you. </a:t>
            </a:r>
            <a:endParaRPr/>
          </a:p>
          <a:p>
            <a:pPr indent="-228600" lvl="0" marL="228600" rtl="0" algn="l">
              <a:lnSpc>
                <a:spcPct val="90000"/>
              </a:lnSpc>
              <a:spcBef>
                <a:spcPts val="1000"/>
              </a:spcBef>
              <a:spcAft>
                <a:spcPts val="0"/>
              </a:spcAft>
              <a:buSzPts val="2800"/>
              <a:buChar char="•"/>
            </a:pPr>
            <a:r>
              <a:rPr lang="en-US"/>
              <a:t>When you first begin to set boundaries, you may feel unfamiliar feelings such as shame and/ being afraid. </a:t>
            </a:r>
            <a:endParaRPr/>
          </a:p>
          <a:p>
            <a:pPr indent="-228600" lvl="0" marL="228600" rtl="0" algn="l">
              <a:lnSpc>
                <a:spcPct val="90000"/>
              </a:lnSpc>
              <a:spcBef>
                <a:spcPts val="1000"/>
              </a:spcBef>
              <a:spcAft>
                <a:spcPts val="0"/>
              </a:spcAft>
              <a:buSzPts val="2800"/>
              <a:buChar char="•"/>
            </a:pPr>
            <a:r>
              <a:rPr lang="en-US"/>
              <a:t>Be prepared to follow through by maintaining the boundaries you set. </a:t>
            </a:r>
            <a:endParaRPr/>
          </a:p>
          <a:p>
            <a:pPr indent="-50800" lvl="0" marL="228600" rtl="0" algn="l">
              <a:lnSpc>
                <a:spcPct val="90000"/>
              </a:lnSpc>
              <a:spcBef>
                <a:spcPts val="1000"/>
              </a:spcBef>
              <a:spcAft>
                <a:spcPts val="0"/>
              </a:spcAft>
              <a:buSzPts val="2800"/>
              <a:buNone/>
            </a:pPr>
            <a:r>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72"/>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Tips for Setting Boundaries cont.</a:t>
            </a:r>
            <a:endParaRPr/>
          </a:p>
        </p:txBody>
      </p:sp>
      <p:sp>
        <p:nvSpPr>
          <p:cNvPr id="599" name="Google Shape;599;p72"/>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You will be tested when you set boundaries. </a:t>
            </a:r>
            <a:endParaRPr/>
          </a:p>
          <a:p>
            <a:pPr indent="-228600" lvl="0" marL="228600" rtl="0" algn="l">
              <a:lnSpc>
                <a:spcPct val="90000"/>
              </a:lnSpc>
              <a:spcBef>
                <a:spcPts val="1000"/>
              </a:spcBef>
              <a:spcAft>
                <a:spcPts val="0"/>
              </a:spcAft>
              <a:buSzPts val="2800"/>
              <a:buChar char="•"/>
            </a:pPr>
            <a:r>
              <a:rPr lang="en-US"/>
              <a:t>Some people are happy to respect your boundaries. </a:t>
            </a:r>
            <a:endParaRPr/>
          </a:p>
          <a:p>
            <a:pPr indent="-228600" lvl="0" marL="228600" rtl="0" algn="l">
              <a:lnSpc>
                <a:spcPct val="90000"/>
              </a:lnSpc>
              <a:spcBef>
                <a:spcPts val="1000"/>
              </a:spcBef>
              <a:spcAft>
                <a:spcPts val="0"/>
              </a:spcAft>
              <a:buSzPts val="2800"/>
              <a:buChar char="•"/>
            </a:pPr>
            <a:r>
              <a:rPr lang="en-US"/>
              <a:t>A support system can be helpful as you strive to establish and enforce boundaries. </a:t>
            </a:r>
            <a:endParaRPr/>
          </a:p>
          <a:p>
            <a:pPr indent="-228600" lvl="0" marL="228600" rtl="0" algn="l">
              <a:lnSpc>
                <a:spcPct val="90000"/>
              </a:lnSpc>
              <a:spcBef>
                <a:spcPts val="1000"/>
              </a:spcBef>
              <a:spcAft>
                <a:spcPts val="0"/>
              </a:spcAft>
              <a:buSzPts val="2800"/>
              <a:buChar char="•"/>
            </a:pPr>
            <a:r>
              <a:rPr lang="en-US"/>
              <a:t>You will set boundaries when you are ready and not a minute sooner.</a:t>
            </a:r>
            <a:endParaRPr/>
          </a:p>
          <a:p>
            <a:pPr indent="-228600" lvl="0" marL="228600" rtl="0" algn="l">
              <a:lnSpc>
                <a:spcPct val="90000"/>
              </a:lnSpc>
              <a:spcBef>
                <a:spcPts val="1000"/>
              </a:spcBef>
              <a:spcAft>
                <a:spcPts val="0"/>
              </a:spcAft>
              <a:buSzPts val="2800"/>
              <a:buChar char="•"/>
            </a:pPr>
            <a:r>
              <a:rPr lang="en-US"/>
              <a:t>There is a satisfying side to setting boundaries - it feels good. </a:t>
            </a:r>
            <a:endParaRPr/>
          </a:p>
          <a:p>
            <a:pPr indent="-50800" lvl="0" marL="228600" rtl="0" algn="l">
              <a:lnSpc>
                <a:spcPct val="90000"/>
              </a:lnSpc>
              <a:spcBef>
                <a:spcPts val="1000"/>
              </a:spcBef>
              <a:spcAft>
                <a:spcPts val="0"/>
              </a:spcAft>
              <a:buSzPts val="2800"/>
              <a:buNone/>
            </a:pPr>
            <a:r>
              <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73"/>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Maintaining Personal Boundaries</a:t>
            </a:r>
            <a:endParaRPr/>
          </a:p>
        </p:txBody>
      </p:sp>
      <p:sp>
        <p:nvSpPr>
          <p:cNvPr id="605" name="Google Shape;605;p73"/>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fontScale="92500"/>
          </a:bodyPr>
          <a:lstStyle/>
          <a:p>
            <a:pPr indent="-228600" lvl="0" marL="228600" rtl="0" algn="l">
              <a:lnSpc>
                <a:spcPct val="90000"/>
              </a:lnSpc>
              <a:spcBef>
                <a:spcPts val="0"/>
              </a:spcBef>
              <a:spcAft>
                <a:spcPts val="0"/>
              </a:spcAft>
              <a:buSzPct val="100000"/>
              <a:buChar char="•"/>
            </a:pPr>
            <a:r>
              <a:rPr lang="en-US"/>
              <a:t>Ask directly for what you want. This shows who you are to others. </a:t>
            </a:r>
            <a:endParaRPr/>
          </a:p>
          <a:p>
            <a:pPr indent="-228600" lvl="0" marL="228600" rtl="0" algn="l">
              <a:lnSpc>
                <a:spcPct val="90000"/>
              </a:lnSpc>
              <a:spcBef>
                <a:spcPts val="1000"/>
              </a:spcBef>
              <a:spcAft>
                <a:spcPts val="0"/>
              </a:spcAft>
              <a:buSzPct val="100000"/>
              <a:buChar char="•"/>
            </a:pPr>
            <a:r>
              <a:rPr lang="en-US"/>
              <a:t>Be honest and truthful with yourself. This creates a sixth sense within you that lets you know when a relationship has become hurtful, abusive, or invasive. </a:t>
            </a:r>
            <a:endParaRPr/>
          </a:p>
          <a:p>
            <a:pPr indent="-228600" lvl="0" marL="228600" rtl="0" algn="l">
              <a:lnSpc>
                <a:spcPct val="90000"/>
              </a:lnSpc>
              <a:spcBef>
                <a:spcPts val="1000"/>
              </a:spcBef>
              <a:spcAft>
                <a:spcPts val="0"/>
              </a:spcAft>
              <a:buSzPct val="100000"/>
              <a:buChar char="•"/>
            </a:pPr>
            <a:r>
              <a:rPr lang="en-US"/>
              <a:t>Be objective about others' behavior toward you without getting caught in their drama. </a:t>
            </a:r>
            <a:endParaRPr/>
          </a:p>
          <a:p>
            <a:pPr indent="-228600" lvl="0" marL="228600" rtl="0" algn="l">
              <a:lnSpc>
                <a:spcPct val="90000"/>
              </a:lnSpc>
              <a:spcBef>
                <a:spcPts val="1000"/>
              </a:spcBef>
              <a:spcAft>
                <a:spcPts val="0"/>
              </a:spcAft>
              <a:buSzPct val="100000"/>
              <a:buChar char="•"/>
            </a:pPr>
            <a:r>
              <a:rPr lang="en-US"/>
              <a:t>Maintain a bottom line - a limit to how many times you will allow someone to say no, to lie to you, to disappoint you, or betray you before you will admit the painful reality and leave. </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p74"/>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Journaling </a:t>
            </a:r>
            <a:endParaRPr/>
          </a:p>
        </p:txBody>
      </p:sp>
      <p:sp>
        <p:nvSpPr>
          <p:cNvPr id="612" name="Google Shape;612;p74"/>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800"/>
              <a:buNone/>
            </a:pPr>
            <a:r>
              <a:rPr lang="en-US"/>
              <a:t>Journaling can be a powerful tool for:</a:t>
            </a:r>
            <a:endParaRPr/>
          </a:p>
          <a:p>
            <a:pPr indent="-228600" lvl="0" marL="228600" rtl="0" algn="l">
              <a:lnSpc>
                <a:spcPct val="90000"/>
              </a:lnSpc>
              <a:spcBef>
                <a:spcPts val="1000"/>
              </a:spcBef>
              <a:spcAft>
                <a:spcPts val="0"/>
              </a:spcAft>
              <a:buSzPts val="2800"/>
              <a:buChar char="•"/>
            </a:pPr>
            <a:r>
              <a:rPr lang="en-US"/>
              <a:t>Self expression</a:t>
            </a:r>
            <a:endParaRPr/>
          </a:p>
          <a:p>
            <a:pPr indent="-228600" lvl="0" marL="228600" rtl="0" algn="l">
              <a:lnSpc>
                <a:spcPct val="90000"/>
              </a:lnSpc>
              <a:spcBef>
                <a:spcPts val="1000"/>
              </a:spcBef>
              <a:spcAft>
                <a:spcPts val="0"/>
              </a:spcAft>
              <a:buSzPts val="2800"/>
              <a:buChar char="•"/>
            </a:pPr>
            <a:r>
              <a:rPr lang="en-US"/>
              <a:t>Emotional regulation</a:t>
            </a:r>
            <a:endParaRPr/>
          </a:p>
          <a:p>
            <a:pPr indent="-228600" lvl="0" marL="228600" rtl="0" algn="l">
              <a:lnSpc>
                <a:spcPct val="90000"/>
              </a:lnSpc>
              <a:spcBef>
                <a:spcPts val="1000"/>
              </a:spcBef>
              <a:spcAft>
                <a:spcPts val="0"/>
              </a:spcAft>
              <a:buSzPts val="2800"/>
              <a:buChar char="•"/>
            </a:pPr>
            <a:r>
              <a:rPr lang="en-US"/>
              <a:t>Cognitive rehabilitation</a:t>
            </a:r>
            <a:endParaRPr/>
          </a:p>
          <a:p>
            <a:pPr indent="-228600" lvl="0" marL="228600" rtl="0" algn="l">
              <a:lnSpc>
                <a:spcPct val="90000"/>
              </a:lnSpc>
              <a:spcBef>
                <a:spcPts val="1000"/>
              </a:spcBef>
              <a:spcAft>
                <a:spcPts val="0"/>
              </a:spcAft>
              <a:buSzPts val="2800"/>
              <a:buChar char="•"/>
            </a:pPr>
            <a:r>
              <a:rPr lang="en-US"/>
              <a:t>Promoting a sense of control</a:t>
            </a:r>
            <a:endParaRPr/>
          </a:p>
          <a:p>
            <a:pPr indent="-228600" lvl="0" marL="228600" rtl="0" algn="l">
              <a:lnSpc>
                <a:spcPct val="90000"/>
              </a:lnSpc>
              <a:spcBef>
                <a:spcPts val="1000"/>
              </a:spcBef>
              <a:spcAft>
                <a:spcPts val="0"/>
              </a:spcAft>
              <a:buSzPts val="2800"/>
              <a:buChar char="•"/>
            </a:pPr>
            <a:r>
              <a:rPr lang="en-US"/>
              <a:t>Personal Growth</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75"/>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Journaling Prompts </a:t>
            </a:r>
            <a:endParaRPr/>
          </a:p>
        </p:txBody>
      </p:sp>
      <p:sp>
        <p:nvSpPr>
          <p:cNvPr id="618" name="Google Shape;618;p75"/>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lnSpc>
                <a:spcPct val="90000"/>
              </a:lnSpc>
              <a:spcBef>
                <a:spcPts val="0"/>
              </a:spcBef>
              <a:spcAft>
                <a:spcPts val="0"/>
              </a:spcAft>
              <a:buSzPct val="100000"/>
              <a:buNone/>
            </a:pPr>
            <a:r>
              <a:rPr b="1" lang="en-US"/>
              <a:t>Self-Reflection Prompts:</a:t>
            </a:r>
            <a:endParaRPr/>
          </a:p>
          <a:p>
            <a:pPr indent="-228600" lvl="0" marL="228600" rtl="0" algn="l">
              <a:lnSpc>
                <a:spcPct val="90000"/>
              </a:lnSpc>
              <a:spcBef>
                <a:spcPts val="1000"/>
              </a:spcBef>
              <a:spcAft>
                <a:spcPts val="0"/>
              </a:spcAft>
              <a:buSzPct val="100000"/>
              <a:buChar char="•"/>
            </a:pPr>
            <a:r>
              <a:rPr b="1" lang="en-US"/>
              <a:t>How do I feel today?</a:t>
            </a:r>
            <a:r>
              <a:rPr lang="en-US"/>
              <a:t> Reflect on your current emotions and what might be influencing them.</a:t>
            </a:r>
            <a:endParaRPr/>
          </a:p>
          <a:p>
            <a:pPr indent="-228600" lvl="0" marL="228600" rtl="0" algn="l">
              <a:lnSpc>
                <a:spcPct val="90000"/>
              </a:lnSpc>
              <a:spcBef>
                <a:spcPts val="1000"/>
              </a:spcBef>
              <a:spcAft>
                <a:spcPts val="0"/>
              </a:spcAft>
              <a:buSzPct val="100000"/>
              <a:buChar char="•"/>
            </a:pPr>
            <a:r>
              <a:rPr b="1" lang="en-US"/>
              <a:t>What am I grateful for?</a:t>
            </a:r>
            <a:r>
              <a:rPr lang="en-US"/>
              <a:t> List at least five things you appreciate in your life and why they matter to you.</a:t>
            </a:r>
            <a:endParaRPr/>
          </a:p>
          <a:p>
            <a:pPr indent="-228600" lvl="0" marL="228600" rtl="0" algn="l">
              <a:lnSpc>
                <a:spcPct val="90000"/>
              </a:lnSpc>
              <a:spcBef>
                <a:spcPts val="1000"/>
              </a:spcBef>
              <a:spcAft>
                <a:spcPts val="0"/>
              </a:spcAft>
              <a:buSzPct val="100000"/>
              <a:buChar char="•"/>
            </a:pPr>
            <a:r>
              <a:rPr b="1" lang="en-US"/>
              <a:t>What is my biggest lesson learned this week?</a:t>
            </a:r>
            <a:r>
              <a:rPr lang="en-US"/>
              <a:t> Consider a recent experience and what it taught you.</a:t>
            </a:r>
            <a:endParaRPr/>
          </a:p>
          <a:p>
            <a:pPr indent="0" lvl="0" marL="0" rtl="0" algn="l">
              <a:lnSpc>
                <a:spcPct val="90000"/>
              </a:lnSpc>
              <a:spcBef>
                <a:spcPts val="1000"/>
              </a:spcBef>
              <a:spcAft>
                <a:spcPts val="0"/>
              </a:spcAft>
              <a:buSzPct val="100000"/>
              <a:buNone/>
            </a:pPr>
            <a:r>
              <a:t/>
            </a:r>
            <a:endParaRPr/>
          </a:p>
          <a:p>
            <a:pPr indent="0" lvl="0" marL="0" rtl="0" algn="l">
              <a:lnSpc>
                <a:spcPct val="90000"/>
              </a:lnSpc>
              <a:spcBef>
                <a:spcPts val="1000"/>
              </a:spcBef>
              <a:spcAft>
                <a:spcPts val="0"/>
              </a:spcAft>
              <a:buSzPct val="100000"/>
              <a:buNone/>
            </a:pPr>
            <a:r>
              <a:rPr b="1" lang="en-US"/>
              <a:t>Creative Exploration:</a:t>
            </a:r>
            <a:endParaRPr/>
          </a:p>
          <a:p>
            <a:pPr indent="-228600" lvl="0" marL="228600" rtl="0" algn="l">
              <a:lnSpc>
                <a:spcPct val="90000"/>
              </a:lnSpc>
              <a:spcBef>
                <a:spcPts val="1000"/>
              </a:spcBef>
              <a:spcAft>
                <a:spcPts val="0"/>
              </a:spcAft>
              <a:buSzPct val="100000"/>
              <a:buChar char="•"/>
            </a:pPr>
            <a:r>
              <a:rPr b="1" lang="en-US"/>
              <a:t>Describe yourself in three words.</a:t>
            </a:r>
            <a:r>
              <a:rPr lang="en-US"/>
              <a:t> Explain why you chose those words.</a:t>
            </a:r>
            <a:endParaRPr/>
          </a:p>
          <a:p>
            <a:pPr indent="-228600" lvl="0" marL="228600" rtl="0" algn="l">
              <a:lnSpc>
                <a:spcPct val="90000"/>
              </a:lnSpc>
              <a:spcBef>
                <a:spcPts val="1000"/>
              </a:spcBef>
              <a:spcAft>
                <a:spcPts val="0"/>
              </a:spcAft>
              <a:buSzPct val="100000"/>
              <a:buChar char="•"/>
            </a:pPr>
            <a:r>
              <a:rPr b="1" lang="en-US"/>
              <a:t>What are five things that make you unique?</a:t>
            </a:r>
            <a:r>
              <a:rPr lang="en-US"/>
              <a:t> Think about your interests, skills, and personality traits.</a:t>
            </a:r>
            <a:endParaRPr/>
          </a:p>
          <a:p>
            <a:pPr indent="-228600" lvl="0" marL="228600" rtl="0" algn="l">
              <a:lnSpc>
                <a:spcPct val="90000"/>
              </a:lnSpc>
              <a:spcBef>
                <a:spcPts val="1000"/>
              </a:spcBef>
              <a:spcAft>
                <a:spcPts val="0"/>
              </a:spcAft>
              <a:buSzPct val="100000"/>
              <a:buChar char="•"/>
            </a:pPr>
            <a:r>
              <a:rPr b="1" lang="en-US"/>
              <a:t>What’s a dream you’ve always had but never pursued?</a:t>
            </a:r>
            <a:r>
              <a:rPr lang="en-US"/>
              <a:t> Explore what has held you back and how you might start pursuing it.</a:t>
            </a:r>
            <a:endParaRPr/>
          </a:p>
          <a:p>
            <a:pPr indent="-104140" lvl="0" marL="228600" rtl="0" algn="l">
              <a:lnSpc>
                <a:spcPct val="90000"/>
              </a:lnSpc>
              <a:spcBef>
                <a:spcPts val="1000"/>
              </a:spcBef>
              <a:spcAft>
                <a:spcPts val="0"/>
              </a:spcAft>
              <a:buSzPct val="100000"/>
              <a:buNone/>
            </a:pPr>
            <a:r>
              <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p76"/>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Journalling Prompts cont.</a:t>
            </a:r>
            <a:endParaRPr/>
          </a:p>
        </p:txBody>
      </p:sp>
      <p:sp>
        <p:nvSpPr>
          <p:cNvPr id="624" name="Google Shape;624;p76"/>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2000"/>
              <a:buNone/>
            </a:pPr>
            <a:r>
              <a:rPr b="1" lang="en-US" sz="2000"/>
              <a:t>Future Aspirations:</a:t>
            </a:r>
            <a:endParaRPr/>
          </a:p>
          <a:p>
            <a:pPr indent="-228600" lvl="0" marL="228600" rtl="0" algn="l">
              <a:lnSpc>
                <a:spcPct val="90000"/>
              </a:lnSpc>
              <a:spcBef>
                <a:spcPts val="1000"/>
              </a:spcBef>
              <a:spcAft>
                <a:spcPts val="0"/>
              </a:spcAft>
              <a:buSzPts val="2000"/>
              <a:buChar char="•"/>
            </a:pPr>
            <a:r>
              <a:rPr b="1" lang="en-US" sz="2000"/>
              <a:t>What do I want to achieve this month?</a:t>
            </a:r>
            <a:r>
              <a:rPr lang="en-US" sz="2000"/>
              <a:t> Set a goal and outline steps to reach it.</a:t>
            </a:r>
            <a:endParaRPr/>
          </a:p>
          <a:p>
            <a:pPr indent="-228600" lvl="0" marL="228600" rtl="0" algn="l">
              <a:lnSpc>
                <a:spcPct val="90000"/>
              </a:lnSpc>
              <a:spcBef>
                <a:spcPts val="1000"/>
              </a:spcBef>
              <a:spcAft>
                <a:spcPts val="0"/>
              </a:spcAft>
              <a:buSzPts val="2000"/>
              <a:buChar char="•"/>
            </a:pPr>
            <a:r>
              <a:rPr b="1" lang="en-US" sz="2000"/>
              <a:t>What am I looking forward to?</a:t>
            </a:r>
            <a:r>
              <a:rPr lang="en-US" sz="2000"/>
              <a:t> Write about events or experiences that excite you.</a:t>
            </a:r>
            <a:endParaRPr/>
          </a:p>
          <a:p>
            <a:pPr indent="-228600" lvl="0" marL="228600" rtl="0" algn="l">
              <a:lnSpc>
                <a:spcPct val="90000"/>
              </a:lnSpc>
              <a:spcBef>
                <a:spcPts val="1000"/>
              </a:spcBef>
              <a:spcAft>
                <a:spcPts val="0"/>
              </a:spcAft>
              <a:buSzPts val="2000"/>
              <a:buChar char="•"/>
            </a:pPr>
            <a:r>
              <a:rPr b="1" lang="en-US" sz="2000"/>
              <a:t>How can I experience more joy in my life?</a:t>
            </a:r>
            <a:r>
              <a:rPr lang="en-US" sz="2000"/>
              <a:t> Reflect on activities or changes that could enhance your happiness.</a:t>
            </a:r>
            <a:endParaRPr/>
          </a:p>
          <a:p>
            <a:pPr indent="0" lvl="0" marL="0" rtl="0" algn="l">
              <a:lnSpc>
                <a:spcPct val="90000"/>
              </a:lnSpc>
              <a:spcBef>
                <a:spcPts val="1000"/>
              </a:spcBef>
              <a:spcAft>
                <a:spcPts val="0"/>
              </a:spcAft>
              <a:buSzPts val="2000"/>
              <a:buNone/>
            </a:pPr>
            <a:r>
              <a:rPr b="1" lang="en-US" sz="2000"/>
              <a:t>Daily Reflections:</a:t>
            </a:r>
            <a:endParaRPr/>
          </a:p>
          <a:p>
            <a:pPr indent="-228600" lvl="0" marL="228600" rtl="0" algn="l">
              <a:lnSpc>
                <a:spcPct val="90000"/>
              </a:lnSpc>
              <a:spcBef>
                <a:spcPts val="1000"/>
              </a:spcBef>
              <a:spcAft>
                <a:spcPts val="0"/>
              </a:spcAft>
              <a:buSzPts val="2000"/>
              <a:buChar char="•"/>
            </a:pPr>
            <a:r>
              <a:rPr b="1" lang="en-US" sz="2000"/>
              <a:t>What made me smile today?</a:t>
            </a:r>
            <a:r>
              <a:rPr lang="en-US" sz="2000"/>
              <a:t> Capture moments of joy or humor from your day.</a:t>
            </a:r>
            <a:endParaRPr/>
          </a:p>
          <a:p>
            <a:pPr indent="-228600" lvl="0" marL="228600" rtl="0" algn="l">
              <a:lnSpc>
                <a:spcPct val="90000"/>
              </a:lnSpc>
              <a:spcBef>
                <a:spcPts val="1000"/>
              </a:spcBef>
              <a:spcAft>
                <a:spcPts val="0"/>
              </a:spcAft>
              <a:buSzPts val="2000"/>
              <a:buChar char="•"/>
            </a:pPr>
            <a:r>
              <a:rPr b="1" lang="en-US" sz="2000"/>
              <a:t>What challenges did I face today, and how did I handle them?</a:t>
            </a:r>
            <a:r>
              <a:rPr lang="en-US" sz="2000"/>
              <a:t> Reflect on your problem-solving skills and resilience.</a:t>
            </a:r>
            <a:endParaRPr/>
          </a:p>
          <a:p>
            <a:pPr indent="-228600" lvl="0" marL="228600" rtl="0" algn="l">
              <a:lnSpc>
                <a:spcPct val="90000"/>
              </a:lnSpc>
              <a:spcBef>
                <a:spcPts val="1000"/>
              </a:spcBef>
              <a:spcAft>
                <a:spcPts val="0"/>
              </a:spcAft>
              <a:buSzPts val="2000"/>
              <a:buChar char="•"/>
            </a:pPr>
            <a:r>
              <a:rPr b="1" lang="en-US" sz="2000"/>
              <a:t>What do I need most right now?</a:t>
            </a:r>
            <a:r>
              <a:rPr lang="en-US" sz="2000"/>
              <a:t> Consider your emotional or physical needs and how you can address them.</a:t>
            </a:r>
            <a:endParaRPr/>
          </a:p>
          <a:p>
            <a:pPr indent="-101600" lvl="0" marL="228600" rtl="0" algn="l">
              <a:lnSpc>
                <a:spcPct val="90000"/>
              </a:lnSpc>
              <a:spcBef>
                <a:spcPts val="1000"/>
              </a:spcBef>
              <a:spcAft>
                <a:spcPts val="0"/>
              </a:spcAft>
              <a:buSzPts val="2000"/>
              <a:buNone/>
            </a:pPr>
            <a:r>
              <a:t/>
            </a:r>
            <a:endParaRPr sz="2000"/>
          </a:p>
        </p:txBody>
      </p:sp>
      <p:sp>
        <p:nvSpPr>
          <p:cNvPr id="625" name="Google Shape;625;p76"/>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77"/>
          <p:cNvSpPr txBox="1"/>
          <p:nvPr>
            <p:ph type="title"/>
          </p:nvPr>
        </p:nvSpPr>
        <p:spPr>
          <a:xfrm>
            <a:off x="838200" y="2766220"/>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Open Sans"/>
              <a:buNone/>
            </a:pPr>
            <a:r>
              <a:rPr lang="en-US"/>
              <a:t>The Four Basic Styles of Communication</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78"/>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Passive Communicators will:</a:t>
            </a:r>
            <a:endParaRPr/>
          </a:p>
        </p:txBody>
      </p:sp>
      <p:sp>
        <p:nvSpPr>
          <p:cNvPr id="636" name="Google Shape;636;p78"/>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Fail to stick up for themselves </a:t>
            </a:r>
            <a:endParaRPr/>
          </a:p>
          <a:p>
            <a:pPr indent="-228600" lvl="0" marL="228600" rtl="0" algn="l">
              <a:lnSpc>
                <a:spcPct val="90000"/>
              </a:lnSpc>
              <a:spcBef>
                <a:spcPts val="1000"/>
              </a:spcBef>
              <a:spcAft>
                <a:spcPts val="0"/>
              </a:spcAft>
              <a:buSzPts val="2800"/>
              <a:buChar char="•"/>
            </a:pPr>
            <a:r>
              <a:rPr lang="en-US"/>
              <a:t>Allow others to infringe on their rights </a:t>
            </a:r>
            <a:endParaRPr/>
          </a:p>
          <a:p>
            <a:pPr indent="-228600" lvl="0" marL="228600" rtl="0" algn="l">
              <a:lnSpc>
                <a:spcPct val="90000"/>
              </a:lnSpc>
              <a:spcBef>
                <a:spcPts val="1000"/>
              </a:spcBef>
              <a:spcAft>
                <a:spcPts val="0"/>
              </a:spcAft>
              <a:buSzPts val="2800"/>
              <a:buChar char="•"/>
            </a:pPr>
            <a:r>
              <a:rPr lang="en-US"/>
              <a:t>Fail to express their feelings, needs, or opinions </a:t>
            </a:r>
            <a:endParaRPr/>
          </a:p>
          <a:p>
            <a:pPr indent="-228600" lvl="0" marL="228600" rtl="0" algn="l">
              <a:lnSpc>
                <a:spcPct val="90000"/>
              </a:lnSpc>
              <a:spcBef>
                <a:spcPts val="1000"/>
              </a:spcBef>
              <a:spcAft>
                <a:spcPts val="0"/>
              </a:spcAft>
              <a:buSzPts val="2800"/>
              <a:buChar char="•"/>
            </a:pPr>
            <a:r>
              <a:rPr lang="en-US"/>
              <a:t>Tend to speak softly or apologetically </a:t>
            </a:r>
            <a:endParaRPr/>
          </a:p>
          <a:p>
            <a:pPr indent="-228600" lvl="0" marL="228600" rtl="0" algn="l">
              <a:lnSpc>
                <a:spcPct val="90000"/>
              </a:lnSpc>
              <a:spcBef>
                <a:spcPts val="1000"/>
              </a:spcBef>
              <a:spcAft>
                <a:spcPts val="0"/>
              </a:spcAft>
              <a:buSzPts val="2800"/>
              <a:buChar char="•"/>
            </a:pPr>
            <a:r>
              <a:rPr lang="en-US"/>
              <a:t>Exhibit poor eye contact</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79"/>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Aggressive Communicators will:</a:t>
            </a:r>
            <a:endParaRPr/>
          </a:p>
        </p:txBody>
      </p:sp>
      <p:sp>
        <p:nvSpPr>
          <p:cNvPr id="642" name="Google Shape;642;p79"/>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Try to dominate others </a:t>
            </a:r>
            <a:endParaRPr/>
          </a:p>
          <a:p>
            <a:pPr indent="-228600" lvl="0" marL="228600" rtl="0" algn="l">
              <a:lnSpc>
                <a:spcPct val="90000"/>
              </a:lnSpc>
              <a:spcBef>
                <a:spcPts val="1000"/>
              </a:spcBef>
              <a:spcAft>
                <a:spcPts val="0"/>
              </a:spcAft>
              <a:buSzPts val="2800"/>
              <a:buChar char="•"/>
            </a:pPr>
            <a:r>
              <a:rPr lang="en-US"/>
              <a:t>Use humiliation to control others </a:t>
            </a:r>
            <a:endParaRPr/>
          </a:p>
          <a:p>
            <a:pPr indent="-228600" lvl="0" marL="228600" rtl="0" algn="l">
              <a:lnSpc>
                <a:spcPct val="90000"/>
              </a:lnSpc>
              <a:spcBef>
                <a:spcPts val="1000"/>
              </a:spcBef>
              <a:spcAft>
                <a:spcPts val="0"/>
              </a:spcAft>
              <a:buSzPts val="2800"/>
              <a:buChar char="•"/>
            </a:pPr>
            <a:r>
              <a:rPr lang="en-US"/>
              <a:t>Criticize, blame, or attack others </a:t>
            </a:r>
            <a:endParaRPr/>
          </a:p>
          <a:p>
            <a:pPr indent="-228600" lvl="0" marL="228600" rtl="0" algn="l">
              <a:lnSpc>
                <a:spcPct val="90000"/>
              </a:lnSpc>
              <a:spcBef>
                <a:spcPts val="1000"/>
              </a:spcBef>
              <a:spcAft>
                <a:spcPts val="0"/>
              </a:spcAft>
              <a:buSzPts val="2800"/>
              <a:buChar char="•"/>
            </a:pPr>
            <a:r>
              <a:rPr lang="en-US"/>
              <a:t>Speak in a loud, demanding, and overbearing voice </a:t>
            </a:r>
            <a:endParaRPr/>
          </a:p>
          <a:p>
            <a:pPr indent="-228600" lvl="0" marL="228600" rtl="0" algn="l">
              <a:lnSpc>
                <a:spcPct val="90000"/>
              </a:lnSpc>
              <a:spcBef>
                <a:spcPts val="1000"/>
              </a:spcBef>
              <a:spcAft>
                <a:spcPts val="0"/>
              </a:spcAft>
              <a:buSzPts val="2800"/>
              <a:buChar char="•"/>
            </a:pPr>
            <a:r>
              <a:rPr lang="en-US"/>
              <a:t>Not listen </a:t>
            </a:r>
            <a:endParaRPr/>
          </a:p>
          <a:p>
            <a:pPr indent="-228600" lvl="0" marL="228600" rtl="0" algn="l">
              <a:lnSpc>
                <a:spcPct val="90000"/>
              </a:lnSpc>
              <a:spcBef>
                <a:spcPts val="1000"/>
              </a:spcBef>
              <a:spcAft>
                <a:spcPts val="0"/>
              </a:spcAft>
              <a:buSzPts val="2800"/>
              <a:buChar char="•"/>
            </a:pPr>
            <a:r>
              <a:rPr lang="en-US"/>
              <a:t>Interrupt frequently </a:t>
            </a:r>
            <a:endParaRPr/>
          </a:p>
          <a:p>
            <a:pPr indent="-228600" lvl="0" marL="228600" rtl="0" algn="l">
              <a:lnSpc>
                <a:spcPct val="90000"/>
              </a:lnSpc>
              <a:spcBef>
                <a:spcPts val="1000"/>
              </a:spcBef>
              <a:spcAft>
                <a:spcPts val="0"/>
              </a:spcAft>
              <a:buSzPts val="2800"/>
              <a:buChar char="•"/>
            </a:pPr>
            <a:r>
              <a:rPr lang="en-US"/>
              <a:t>Have piercing eye contact and an overbearing posture </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80"/>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00000"/>
              <a:buNone/>
            </a:pPr>
            <a:r>
              <a:rPr lang="en-US"/>
              <a:t>Passive-Aggressive Communicators will:</a:t>
            </a:r>
            <a:endParaRPr/>
          </a:p>
        </p:txBody>
      </p:sp>
      <p:sp>
        <p:nvSpPr>
          <p:cNvPr id="648" name="Google Shape;648;p80"/>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Mutter to themselves rather than confront the person or issue </a:t>
            </a:r>
            <a:endParaRPr/>
          </a:p>
          <a:p>
            <a:pPr indent="-228600" lvl="0" marL="228600" rtl="0" algn="l">
              <a:lnSpc>
                <a:spcPct val="90000"/>
              </a:lnSpc>
              <a:spcBef>
                <a:spcPts val="1000"/>
              </a:spcBef>
              <a:spcAft>
                <a:spcPts val="0"/>
              </a:spcAft>
              <a:buSzPts val="2800"/>
              <a:buChar char="•"/>
            </a:pPr>
            <a:r>
              <a:rPr lang="en-US"/>
              <a:t>Have difficulty acknowledging their anger </a:t>
            </a:r>
            <a:endParaRPr/>
          </a:p>
          <a:p>
            <a:pPr indent="-228600" lvl="0" marL="228600" rtl="0" algn="l">
              <a:lnSpc>
                <a:spcPct val="90000"/>
              </a:lnSpc>
              <a:spcBef>
                <a:spcPts val="1000"/>
              </a:spcBef>
              <a:spcAft>
                <a:spcPts val="0"/>
              </a:spcAft>
              <a:buSzPts val="2800"/>
              <a:buChar char="•"/>
            </a:pPr>
            <a:r>
              <a:rPr lang="en-US"/>
              <a:t>Use sarcasm </a:t>
            </a:r>
            <a:endParaRPr/>
          </a:p>
          <a:p>
            <a:pPr indent="-228600" lvl="0" marL="228600" rtl="0" algn="l">
              <a:lnSpc>
                <a:spcPct val="90000"/>
              </a:lnSpc>
              <a:spcBef>
                <a:spcPts val="1000"/>
              </a:spcBef>
              <a:spcAft>
                <a:spcPts val="0"/>
              </a:spcAft>
              <a:buSzPts val="2800"/>
              <a:buChar char="•"/>
            </a:pPr>
            <a:r>
              <a:rPr lang="en-US"/>
              <a:t>Deny there is a problem </a:t>
            </a:r>
            <a:endParaRPr/>
          </a:p>
          <a:p>
            <a:pPr indent="-228600" lvl="0" marL="228600" rtl="0" algn="l">
              <a:lnSpc>
                <a:spcPct val="90000"/>
              </a:lnSpc>
              <a:spcBef>
                <a:spcPts val="1000"/>
              </a:spcBef>
              <a:spcAft>
                <a:spcPts val="0"/>
              </a:spcAft>
              <a:buSzPts val="2800"/>
              <a:buChar char="•"/>
            </a:pPr>
            <a:r>
              <a:rPr lang="en-US"/>
              <a:t>Appear cooperative while purposely doing things to annoy and disrupt </a:t>
            </a:r>
            <a:endParaRPr/>
          </a:p>
          <a:p>
            <a:pPr indent="-228600" lvl="0" marL="228600" rtl="0" algn="l">
              <a:lnSpc>
                <a:spcPct val="90000"/>
              </a:lnSpc>
              <a:spcBef>
                <a:spcPts val="1000"/>
              </a:spcBef>
              <a:spcAft>
                <a:spcPts val="0"/>
              </a:spcAft>
              <a:buSzPts val="2800"/>
              <a:buChar char="•"/>
            </a:pPr>
            <a:r>
              <a:rPr lang="en-US"/>
              <a:t>Use subtle sabotage to get even </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81"/>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Assertive Communicators will:</a:t>
            </a:r>
            <a:endParaRPr/>
          </a:p>
        </p:txBody>
      </p:sp>
      <p:sp>
        <p:nvSpPr>
          <p:cNvPr id="654" name="Google Shape;654;p81"/>
          <p:cNvSpPr txBox="1"/>
          <p:nvPr>
            <p:ph idx="1" type="body"/>
          </p:nvPr>
        </p:nvSpPr>
        <p:spPr>
          <a:xfrm>
            <a:off x="5772461" y="1743789"/>
            <a:ext cx="5892596" cy="4201921"/>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SzPts val="2400"/>
              <a:buChar char="•"/>
            </a:pPr>
            <a:r>
              <a:rPr lang="en-US" sz="2400"/>
              <a:t>Express feelings and state needs and wants: </a:t>
            </a:r>
            <a:endParaRPr/>
          </a:p>
          <a:p>
            <a:pPr indent="-228600" lvl="1" marL="685800" rtl="0" algn="l">
              <a:lnSpc>
                <a:spcPct val="90000"/>
              </a:lnSpc>
              <a:spcBef>
                <a:spcPts val="500"/>
              </a:spcBef>
              <a:spcAft>
                <a:spcPts val="0"/>
              </a:spcAft>
              <a:buSzPts val="2400"/>
              <a:buChar char="•"/>
            </a:pPr>
            <a:r>
              <a:rPr lang="en-US"/>
              <a:t>clearly </a:t>
            </a:r>
            <a:endParaRPr/>
          </a:p>
          <a:p>
            <a:pPr indent="-228600" lvl="1" marL="685800" rtl="0" algn="l">
              <a:lnSpc>
                <a:spcPct val="90000"/>
              </a:lnSpc>
              <a:spcBef>
                <a:spcPts val="500"/>
              </a:spcBef>
              <a:spcAft>
                <a:spcPts val="0"/>
              </a:spcAft>
              <a:buSzPts val="2400"/>
              <a:buChar char="•"/>
            </a:pPr>
            <a:r>
              <a:rPr lang="en-US"/>
              <a:t>Appropriately</a:t>
            </a:r>
            <a:endParaRPr/>
          </a:p>
          <a:p>
            <a:pPr indent="-228600" lvl="1" marL="685800" rtl="0" algn="l">
              <a:lnSpc>
                <a:spcPct val="90000"/>
              </a:lnSpc>
              <a:spcBef>
                <a:spcPts val="500"/>
              </a:spcBef>
              <a:spcAft>
                <a:spcPts val="0"/>
              </a:spcAft>
              <a:buSzPts val="2400"/>
              <a:buChar char="•"/>
            </a:pPr>
            <a:r>
              <a:rPr lang="en-US"/>
              <a:t>respectfully </a:t>
            </a:r>
            <a:endParaRPr/>
          </a:p>
          <a:p>
            <a:pPr indent="-228600" lvl="0" marL="228600" rtl="0" algn="l">
              <a:lnSpc>
                <a:spcPct val="90000"/>
              </a:lnSpc>
              <a:spcBef>
                <a:spcPts val="1000"/>
              </a:spcBef>
              <a:spcAft>
                <a:spcPts val="0"/>
              </a:spcAft>
              <a:buSzPts val="2400"/>
              <a:buChar char="•"/>
            </a:pPr>
            <a:r>
              <a:rPr lang="en-US" sz="2400"/>
              <a:t>Communicate respect for others </a:t>
            </a:r>
            <a:endParaRPr/>
          </a:p>
          <a:p>
            <a:pPr indent="-228600" lvl="0" marL="228600" rtl="0" algn="l">
              <a:lnSpc>
                <a:spcPct val="90000"/>
              </a:lnSpc>
              <a:spcBef>
                <a:spcPts val="1000"/>
              </a:spcBef>
              <a:spcAft>
                <a:spcPts val="0"/>
              </a:spcAft>
              <a:buSzPts val="2400"/>
              <a:buChar char="•"/>
            </a:pPr>
            <a:r>
              <a:rPr lang="en-US" sz="2400"/>
              <a:t>Listen well without interrupting </a:t>
            </a:r>
            <a:endParaRPr/>
          </a:p>
          <a:p>
            <a:pPr indent="-228600" lvl="0" marL="228600" rtl="0" algn="l">
              <a:lnSpc>
                <a:spcPct val="90000"/>
              </a:lnSpc>
              <a:spcBef>
                <a:spcPts val="1000"/>
              </a:spcBef>
              <a:spcAft>
                <a:spcPts val="0"/>
              </a:spcAft>
              <a:buSzPts val="2400"/>
              <a:buChar char="•"/>
            </a:pPr>
            <a:r>
              <a:rPr lang="en-US" sz="2400"/>
              <a:t>Have good eye contact </a:t>
            </a:r>
            <a:endParaRPr/>
          </a:p>
          <a:p>
            <a:pPr indent="-228600" lvl="0" marL="228600" rtl="0" algn="l">
              <a:lnSpc>
                <a:spcPct val="90000"/>
              </a:lnSpc>
              <a:spcBef>
                <a:spcPts val="1000"/>
              </a:spcBef>
              <a:spcAft>
                <a:spcPts val="0"/>
              </a:spcAft>
              <a:buSzPts val="2400"/>
              <a:buChar char="•"/>
            </a:pPr>
            <a:r>
              <a:rPr lang="en-US" sz="2400"/>
              <a:t>Speak in a calm and clear tone of voice </a:t>
            </a:r>
            <a:endParaRPr/>
          </a:p>
          <a:p>
            <a:pPr indent="-228600" lvl="0" marL="228600" rtl="0" algn="l">
              <a:lnSpc>
                <a:spcPct val="90000"/>
              </a:lnSpc>
              <a:spcBef>
                <a:spcPts val="1000"/>
              </a:spcBef>
              <a:spcAft>
                <a:spcPts val="0"/>
              </a:spcAft>
              <a:buSzPts val="2400"/>
              <a:buChar char="•"/>
            </a:pPr>
            <a:r>
              <a:rPr lang="en-US" sz="2400"/>
              <a:t>Stand up for their rights </a:t>
            </a:r>
            <a:endParaRPr/>
          </a:p>
        </p:txBody>
      </p:sp>
      <p:sp>
        <p:nvSpPr>
          <p:cNvPr id="655" name="Google Shape;655;p81"/>
          <p:cNvSpPr txBox="1"/>
          <p:nvPr/>
        </p:nvSpPr>
        <p:spPr>
          <a:xfrm>
            <a:off x="203404" y="1762043"/>
            <a:ext cx="5892596" cy="4201921"/>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90000"/>
              </a:lnSpc>
              <a:spcBef>
                <a:spcPts val="0"/>
              </a:spcBef>
              <a:spcAft>
                <a:spcPts val="0"/>
              </a:spcAft>
              <a:buClr>
                <a:srgbClr val="B0CF02"/>
              </a:buClr>
              <a:buSzPts val="2400"/>
              <a:buFont typeface="Arial"/>
              <a:buChar char="•"/>
            </a:pPr>
            <a:r>
              <a:rPr b="0" i="0" lang="en-US" sz="2400" u="none" cap="none" strike="noStrike">
                <a:solidFill>
                  <a:schemeClr val="dk1"/>
                </a:solidFill>
                <a:latin typeface="Open Sans"/>
                <a:ea typeface="Open Sans"/>
                <a:cs typeface="Open Sans"/>
                <a:sym typeface="Open Sans"/>
              </a:rPr>
              <a:t>Feel in control of self </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rgbClr val="B0CF02"/>
              </a:buClr>
              <a:buSzPts val="2400"/>
              <a:buFont typeface="Arial"/>
              <a:buChar char="•"/>
            </a:pPr>
            <a:r>
              <a:rPr b="0" i="0" lang="en-US" sz="2400" u="none" cap="none" strike="noStrike">
                <a:solidFill>
                  <a:schemeClr val="dk1"/>
                </a:solidFill>
                <a:latin typeface="Open Sans"/>
                <a:ea typeface="Open Sans"/>
                <a:cs typeface="Open Sans"/>
                <a:sym typeface="Open Sans"/>
              </a:rPr>
              <a:t>Feel connected to others </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rgbClr val="B0CF02"/>
              </a:buClr>
              <a:buSzPts val="2400"/>
              <a:buFont typeface="Arial"/>
              <a:buChar char="•"/>
            </a:pPr>
            <a:r>
              <a:rPr b="0" i="0" lang="en-US" sz="2400" u="none" cap="none" strike="noStrike">
                <a:solidFill>
                  <a:schemeClr val="dk1"/>
                </a:solidFill>
                <a:latin typeface="Open Sans"/>
                <a:ea typeface="Open Sans"/>
                <a:cs typeface="Open Sans"/>
                <a:sym typeface="Open Sans"/>
              </a:rPr>
              <a:t>Feel competent and in control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82"/>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Let’s Talk About Guilt</a:t>
            </a:r>
            <a:endParaRPr/>
          </a:p>
        </p:txBody>
      </p:sp>
      <p:sp>
        <p:nvSpPr>
          <p:cNvPr id="661" name="Google Shape;661;p82"/>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fontScale="77500" lnSpcReduction="20000"/>
          </a:bodyPr>
          <a:lstStyle/>
          <a:p>
            <a:pPr indent="-228600" lvl="0" marL="228600" rtl="0" algn="l">
              <a:lnSpc>
                <a:spcPct val="90000"/>
              </a:lnSpc>
              <a:spcBef>
                <a:spcPts val="0"/>
              </a:spcBef>
              <a:spcAft>
                <a:spcPts val="0"/>
              </a:spcAft>
              <a:buSzPct val="100000"/>
              <a:buChar char="•"/>
            </a:pPr>
            <a:r>
              <a:rPr lang="en-US"/>
              <a:t>Feeling of responsibility for negative things that happen to you or others. </a:t>
            </a:r>
            <a:endParaRPr/>
          </a:p>
          <a:p>
            <a:pPr indent="-228600" lvl="0" marL="228600" rtl="0" algn="l">
              <a:lnSpc>
                <a:spcPct val="90000"/>
              </a:lnSpc>
              <a:spcBef>
                <a:spcPts val="1000"/>
              </a:spcBef>
              <a:spcAft>
                <a:spcPts val="0"/>
              </a:spcAft>
              <a:buSzPct val="100000"/>
              <a:buChar char="•"/>
            </a:pPr>
            <a:r>
              <a:rPr lang="en-US"/>
              <a:t>Feeling of regret for your real or imagined misdeeds. </a:t>
            </a:r>
            <a:endParaRPr/>
          </a:p>
          <a:p>
            <a:pPr indent="-228600" lvl="0" marL="228600" rtl="0" algn="l">
              <a:lnSpc>
                <a:spcPct val="90000"/>
              </a:lnSpc>
              <a:spcBef>
                <a:spcPts val="1000"/>
              </a:spcBef>
              <a:spcAft>
                <a:spcPts val="0"/>
              </a:spcAft>
              <a:buSzPct val="100000"/>
              <a:buChar char="•"/>
            </a:pPr>
            <a:r>
              <a:rPr lang="en-US"/>
              <a:t>Sense of remorse for thoughts, feelings, or attitudes that were negative or non-accepting concerning yourself or others. </a:t>
            </a:r>
            <a:endParaRPr/>
          </a:p>
          <a:p>
            <a:pPr indent="-228600" lvl="0" marL="228600" rtl="0" algn="l">
              <a:lnSpc>
                <a:spcPct val="90000"/>
              </a:lnSpc>
              <a:spcBef>
                <a:spcPts val="1000"/>
              </a:spcBef>
              <a:spcAft>
                <a:spcPts val="0"/>
              </a:spcAft>
              <a:buSzPct val="100000"/>
              <a:buChar char="•"/>
            </a:pPr>
            <a:r>
              <a:rPr lang="en-US"/>
              <a:t>Feeling of obligation for not pleasing or helping another. </a:t>
            </a:r>
            <a:endParaRPr/>
          </a:p>
          <a:p>
            <a:pPr indent="-228600" lvl="0" marL="228600" rtl="0" algn="l">
              <a:lnSpc>
                <a:spcPct val="90000"/>
              </a:lnSpc>
              <a:spcBef>
                <a:spcPts val="1000"/>
              </a:spcBef>
              <a:spcAft>
                <a:spcPts val="0"/>
              </a:spcAft>
              <a:buSzPct val="100000"/>
              <a:buChar char="•"/>
            </a:pPr>
            <a:r>
              <a:rPr lang="en-US"/>
              <a:t>Feeling of bewilderment for not responding to a situation properly. </a:t>
            </a:r>
            <a:endParaRPr/>
          </a:p>
          <a:p>
            <a:pPr indent="-228600" lvl="0" marL="228600" rtl="0" algn="l">
              <a:lnSpc>
                <a:spcPct val="90000"/>
              </a:lnSpc>
              <a:spcBef>
                <a:spcPts val="1000"/>
              </a:spcBef>
              <a:spcAft>
                <a:spcPts val="0"/>
              </a:spcAft>
              <a:buSzPct val="100000"/>
              <a:buChar char="•"/>
            </a:pPr>
            <a:r>
              <a:rPr lang="en-US"/>
              <a:t>Feeling of loss or shame for not having done or said something to someone that is no longer available to you. </a:t>
            </a:r>
            <a:endParaRPr/>
          </a:p>
          <a:p>
            <a:pPr indent="-228600" lvl="0" marL="228600" rtl="0" algn="l">
              <a:lnSpc>
                <a:spcPct val="90000"/>
              </a:lnSpc>
              <a:spcBef>
                <a:spcPts val="1000"/>
              </a:spcBef>
              <a:spcAft>
                <a:spcPts val="0"/>
              </a:spcAft>
              <a:buSzPct val="100000"/>
              <a:buChar char="•"/>
            </a:pPr>
            <a:r>
              <a:rPr lang="en-US"/>
              <a:t>Accepting responsibility for someone else's misfortune or problem because of you. </a:t>
            </a:r>
            <a:endParaRPr/>
          </a:p>
          <a:p>
            <a:pPr indent="-228600" lvl="0" marL="228600" rtl="0" algn="l">
              <a:lnSpc>
                <a:spcPct val="90000"/>
              </a:lnSpc>
              <a:spcBef>
                <a:spcPts val="1000"/>
              </a:spcBef>
              <a:spcAft>
                <a:spcPts val="0"/>
              </a:spcAft>
              <a:buSzPct val="100000"/>
              <a:buChar char="•"/>
            </a:pPr>
            <a:r>
              <a:rPr lang="en-US"/>
              <a:t>Driving force producing irrational beliefs that remain hidden from others. </a:t>
            </a:r>
            <a:endParaRPr/>
          </a:p>
        </p:txBody>
      </p:sp>
      <p:pic>
        <p:nvPicPr>
          <p:cNvPr id="662" name="Google Shape;662;p82"/>
          <p:cNvPicPr preferRelativeResize="0"/>
          <p:nvPr/>
        </p:nvPicPr>
        <p:blipFill rotWithShape="1">
          <a:blip r:embed="rId3">
            <a:alphaModFix/>
          </a:blip>
          <a:srcRect b="0" l="0" r="0" t="0"/>
          <a:stretch/>
        </p:blipFill>
        <p:spPr>
          <a:xfrm>
            <a:off x="7538622" y="1938466"/>
            <a:ext cx="4653378" cy="2981071"/>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83"/>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Let's Talk About Fear</a:t>
            </a:r>
            <a:endParaRPr/>
          </a:p>
        </p:txBody>
      </p:sp>
      <p:sp>
        <p:nvSpPr>
          <p:cNvPr id="668" name="Google Shape;668;p83"/>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400"/>
              <a:buChar char="•"/>
            </a:pPr>
            <a:r>
              <a:rPr lang="en-US"/>
              <a:t>Fear creates limitations. </a:t>
            </a:r>
            <a:endParaRPr/>
          </a:p>
          <a:p>
            <a:pPr indent="-228600" lvl="0" marL="228600" rtl="0" algn="l">
              <a:lnSpc>
                <a:spcPct val="90000"/>
              </a:lnSpc>
              <a:spcBef>
                <a:spcPts val="1000"/>
              </a:spcBef>
              <a:spcAft>
                <a:spcPts val="0"/>
              </a:spcAft>
              <a:buSzPts val="2400"/>
              <a:buChar char="•"/>
            </a:pPr>
            <a:r>
              <a:rPr lang="en-US"/>
              <a:t>Fear feeds guilt. </a:t>
            </a:r>
            <a:endParaRPr/>
          </a:p>
          <a:p>
            <a:pPr indent="-228600" lvl="0" marL="228600" rtl="0" algn="l">
              <a:lnSpc>
                <a:spcPct val="90000"/>
              </a:lnSpc>
              <a:spcBef>
                <a:spcPts val="1000"/>
              </a:spcBef>
              <a:spcAft>
                <a:spcPts val="0"/>
              </a:spcAft>
              <a:buSzPts val="2400"/>
              <a:buChar char="•"/>
            </a:pPr>
            <a:r>
              <a:rPr lang="en-US"/>
              <a:t>Fear lies and manipulates. </a:t>
            </a:r>
            <a:endParaRPr/>
          </a:p>
          <a:p>
            <a:pPr indent="-228600" lvl="0" marL="228600" rtl="0" algn="l">
              <a:lnSpc>
                <a:spcPct val="90000"/>
              </a:lnSpc>
              <a:spcBef>
                <a:spcPts val="1000"/>
              </a:spcBef>
              <a:spcAft>
                <a:spcPts val="0"/>
              </a:spcAft>
              <a:buSzPts val="2400"/>
              <a:buChar char="•"/>
            </a:pPr>
            <a:r>
              <a:rPr lang="en-US"/>
              <a:t>Fear perpetuates worry. </a:t>
            </a:r>
            <a:endParaRPr/>
          </a:p>
          <a:p>
            <a:pPr indent="-228600" lvl="0" marL="228600" rtl="0" algn="l">
              <a:lnSpc>
                <a:spcPct val="90000"/>
              </a:lnSpc>
              <a:spcBef>
                <a:spcPts val="1000"/>
              </a:spcBef>
              <a:spcAft>
                <a:spcPts val="0"/>
              </a:spcAft>
              <a:buSzPts val="2400"/>
              <a:buChar char="•"/>
            </a:pPr>
            <a:r>
              <a:rPr lang="en-US"/>
              <a:t>Fear distorts reality. </a:t>
            </a:r>
            <a:endParaRPr/>
          </a:p>
          <a:p>
            <a:pPr indent="-228600" lvl="0" marL="228600" rtl="0" algn="l">
              <a:lnSpc>
                <a:spcPct val="90000"/>
              </a:lnSpc>
              <a:spcBef>
                <a:spcPts val="1000"/>
              </a:spcBef>
              <a:spcAft>
                <a:spcPts val="0"/>
              </a:spcAft>
              <a:buSzPts val="2400"/>
              <a:buChar char="•"/>
            </a:pPr>
            <a:r>
              <a:rPr lang="en-US"/>
              <a:t>Fear is a short-term motivator. </a:t>
            </a:r>
            <a:endParaRPr/>
          </a:p>
          <a:p>
            <a:pPr indent="-228600" lvl="0" marL="228600" rtl="0" algn="l">
              <a:lnSpc>
                <a:spcPct val="90000"/>
              </a:lnSpc>
              <a:spcBef>
                <a:spcPts val="1000"/>
              </a:spcBef>
              <a:spcAft>
                <a:spcPts val="0"/>
              </a:spcAft>
              <a:buSzPts val="2400"/>
              <a:buChar char="•"/>
            </a:pPr>
            <a:r>
              <a:rPr lang="en-US"/>
              <a:t>Fear lets the imagination run out of control. </a:t>
            </a:r>
            <a:endParaRPr/>
          </a:p>
          <a:p>
            <a:pPr indent="-228600" lvl="0" marL="228600" rtl="0" algn="l">
              <a:lnSpc>
                <a:spcPct val="90000"/>
              </a:lnSpc>
              <a:spcBef>
                <a:spcPts val="1000"/>
              </a:spcBef>
              <a:spcAft>
                <a:spcPts val="0"/>
              </a:spcAft>
              <a:buSzPts val="2400"/>
              <a:buChar char="•"/>
            </a:pPr>
            <a:r>
              <a:rPr lang="en-US"/>
              <a:t>Fear keeps us from making decisions. </a:t>
            </a:r>
            <a:endParaRPr/>
          </a:p>
          <a:p>
            <a:pPr indent="-228600" lvl="0" marL="228600" rtl="0" algn="l">
              <a:lnSpc>
                <a:spcPct val="90000"/>
              </a:lnSpc>
              <a:spcBef>
                <a:spcPts val="1000"/>
              </a:spcBef>
              <a:spcAft>
                <a:spcPts val="0"/>
              </a:spcAft>
              <a:buSzPts val="2400"/>
              <a:buChar char="•"/>
            </a:pPr>
            <a:r>
              <a:rPr lang="en-US"/>
              <a:t>Fear causes doubt. </a:t>
            </a:r>
            <a:endParaRPr/>
          </a:p>
        </p:txBody>
      </p:sp>
      <p:sp>
        <p:nvSpPr>
          <p:cNvPr id="669" name="Google Shape;669;p83"/>
          <p:cNvSpPr txBox="1"/>
          <p:nvPr>
            <p:ph idx="2" type="body"/>
          </p:nvPr>
        </p:nvSpPr>
        <p:spPr>
          <a:xfrm>
            <a:off x="8015602" y="1825627"/>
            <a:ext cx="3955277" cy="41649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400"/>
              <a:buChar char="•"/>
            </a:pPr>
            <a:r>
              <a:rPr lang="en-US"/>
              <a:t>F: false</a:t>
            </a:r>
            <a:endParaRPr/>
          </a:p>
          <a:p>
            <a:pPr indent="-228600" lvl="0" marL="228600" rtl="0" algn="l">
              <a:lnSpc>
                <a:spcPct val="90000"/>
              </a:lnSpc>
              <a:spcBef>
                <a:spcPts val="1000"/>
              </a:spcBef>
              <a:spcAft>
                <a:spcPts val="0"/>
              </a:spcAft>
              <a:buSzPts val="2400"/>
              <a:buChar char="•"/>
            </a:pPr>
            <a:r>
              <a:rPr lang="en-US"/>
              <a:t>E: evidence</a:t>
            </a:r>
            <a:endParaRPr/>
          </a:p>
          <a:p>
            <a:pPr indent="-228600" lvl="0" marL="228600" rtl="0" algn="l">
              <a:lnSpc>
                <a:spcPct val="90000"/>
              </a:lnSpc>
              <a:spcBef>
                <a:spcPts val="1000"/>
              </a:spcBef>
              <a:spcAft>
                <a:spcPts val="0"/>
              </a:spcAft>
              <a:buSzPts val="2400"/>
              <a:buChar char="•"/>
            </a:pPr>
            <a:r>
              <a:rPr lang="en-US"/>
              <a:t>A: appearing</a:t>
            </a:r>
            <a:endParaRPr/>
          </a:p>
          <a:p>
            <a:pPr indent="-228600" lvl="0" marL="228600" rtl="0" algn="l">
              <a:lnSpc>
                <a:spcPct val="90000"/>
              </a:lnSpc>
              <a:spcBef>
                <a:spcPts val="1000"/>
              </a:spcBef>
              <a:spcAft>
                <a:spcPts val="0"/>
              </a:spcAft>
              <a:buSzPts val="2400"/>
              <a:buChar char="•"/>
            </a:pPr>
            <a:r>
              <a:rPr lang="en-US"/>
              <a:t>R: real</a:t>
            </a:r>
            <a:endParaRPr/>
          </a:p>
        </p:txBody>
      </p:sp>
      <p:sp>
        <p:nvSpPr>
          <p:cNvPr id="670" name="Google Shape;670;p83"/>
          <p:cNvSpPr txBox="1"/>
          <p:nvPr>
            <p:ph idx="3" type="body"/>
          </p:nvPr>
        </p:nvSpPr>
        <p:spPr>
          <a:xfrm>
            <a:off x="8015288" y="515940"/>
            <a:ext cx="3956050" cy="92233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SzPts val="3200"/>
              <a:buNone/>
            </a:pPr>
            <a:r>
              <a:rPr lang="en-US"/>
              <a:t>FEAR is:</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84"/>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Communication Tips:</a:t>
            </a:r>
            <a:endParaRPr/>
          </a:p>
        </p:txBody>
      </p:sp>
      <p:sp>
        <p:nvSpPr>
          <p:cNvPr id="676" name="Google Shape;676;p84"/>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SzPts val="2800"/>
              <a:buChar char="•"/>
            </a:pPr>
            <a:r>
              <a:rPr lang="en-US"/>
              <a:t>Figure out what you are sticking up for.</a:t>
            </a:r>
            <a:endParaRPr/>
          </a:p>
          <a:p>
            <a:pPr indent="-228600" lvl="0" marL="228600" rtl="0" algn="l">
              <a:lnSpc>
                <a:spcPct val="90000"/>
              </a:lnSpc>
              <a:spcBef>
                <a:spcPts val="1000"/>
              </a:spcBef>
              <a:spcAft>
                <a:spcPts val="0"/>
              </a:spcAft>
              <a:buSzPts val="2800"/>
              <a:buChar char="•"/>
            </a:pPr>
            <a:r>
              <a:rPr lang="en-US"/>
              <a:t>Be ok with a bit of selfishness.</a:t>
            </a:r>
            <a:endParaRPr/>
          </a:p>
          <a:p>
            <a:pPr indent="-228600" lvl="0" marL="228600" rtl="0" algn="l">
              <a:lnSpc>
                <a:spcPct val="90000"/>
              </a:lnSpc>
              <a:spcBef>
                <a:spcPts val="1000"/>
              </a:spcBef>
              <a:spcAft>
                <a:spcPts val="0"/>
              </a:spcAft>
              <a:buSzPts val="2800"/>
              <a:buChar char="•"/>
            </a:pPr>
            <a:r>
              <a:rPr lang="en-US"/>
              <a:t>Speak deliberately and with attention.</a:t>
            </a:r>
            <a:endParaRPr/>
          </a:p>
          <a:p>
            <a:pPr indent="-228600" lvl="0" marL="228600" rtl="0" algn="l">
              <a:lnSpc>
                <a:spcPct val="90000"/>
              </a:lnSpc>
              <a:spcBef>
                <a:spcPts val="1000"/>
              </a:spcBef>
              <a:spcAft>
                <a:spcPts val="0"/>
              </a:spcAft>
              <a:buSzPts val="2800"/>
              <a:buChar char="•"/>
            </a:pPr>
            <a:r>
              <a:rPr lang="en-US"/>
              <a:t>Count to 10 before you speak.</a:t>
            </a:r>
            <a:endParaRPr/>
          </a:p>
          <a:p>
            <a:pPr indent="-228600" lvl="0" marL="228600" rtl="0" algn="l">
              <a:lnSpc>
                <a:spcPct val="90000"/>
              </a:lnSpc>
              <a:spcBef>
                <a:spcPts val="1000"/>
              </a:spcBef>
              <a:spcAft>
                <a:spcPts val="0"/>
              </a:spcAft>
              <a:buSzPts val="2800"/>
              <a:buChar char="•"/>
            </a:pPr>
            <a:r>
              <a:rPr lang="en-US"/>
              <a:t>Make “no” your favorite word.</a:t>
            </a:r>
            <a:endParaRPr/>
          </a:p>
          <a:p>
            <a:pPr indent="-228600" lvl="0" marL="228600" rtl="0" algn="l">
              <a:lnSpc>
                <a:spcPct val="90000"/>
              </a:lnSpc>
              <a:spcBef>
                <a:spcPts val="1000"/>
              </a:spcBef>
              <a:spcAft>
                <a:spcPts val="0"/>
              </a:spcAft>
              <a:buSzPts val="2800"/>
              <a:buChar char="•"/>
            </a:pPr>
            <a:r>
              <a:rPr lang="en-US"/>
              <a:t>Avoid excuses.</a:t>
            </a:r>
            <a:endParaRPr/>
          </a:p>
          <a:p>
            <a:pPr indent="-228600" lvl="0" marL="228600" rtl="0" algn="l">
              <a:lnSpc>
                <a:spcPct val="90000"/>
              </a:lnSpc>
              <a:spcBef>
                <a:spcPts val="1000"/>
              </a:spcBef>
              <a:spcAft>
                <a:spcPts val="0"/>
              </a:spcAft>
              <a:buSzPts val="2800"/>
              <a:buChar char="•"/>
            </a:pPr>
            <a:r>
              <a:rPr lang="en-US"/>
              <a:t>Remember: You deserve to be respected!</a:t>
            </a:r>
            <a:endParaRPr/>
          </a:p>
          <a:p>
            <a:pPr indent="-228600" lvl="0" marL="228600" rtl="0" algn="l">
              <a:lnSpc>
                <a:spcPct val="90000"/>
              </a:lnSpc>
              <a:spcBef>
                <a:spcPts val="1000"/>
              </a:spcBef>
              <a:spcAft>
                <a:spcPts val="0"/>
              </a:spcAft>
              <a:buSzPts val="2800"/>
              <a:buChar char="•"/>
            </a:pPr>
            <a:r>
              <a:rPr lang="en-US"/>
              <a:t>Master the art of body language.</a:t>
            </a:r>
            <a:endParaRPr/>
          </a:p>
          <a:p>
            <a:pPr indent="-228600" lvl="0" marL="228600" rtl="0" algn="l">
              <a:lnSpc>
                <a:spcPct val="90000"/>
              </a:lnSpc>
              <a:spcBef>
                <a:spcPts val="1000"/>
              </a:spcBef>
              <a:spcAft>
                <a:spcPts val="0"/>
              </a:spcAft>
              <a:buSzPts val="2800"/>
              <a:buChar char="•"/>
            </a:pPr>
            <a:r>
              <a:rPr lang="en-US"/>
              <a:t>Don’t leave it unsaid.</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85"/>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Meditation – Body Scan</a:t>
            </a:r>
            <a:endParaRPr/>
          </a:p>
        </p:txBody>
      </p:sp>
      <p:sp>
        <p:nvSpPr>
          <p:cNvPr id="683" name="Google Shape;683;p85"/>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400"/>
              <a:buChar char="•"/>
            </a:pPr>
            <a:r>
              <a:rPr lang="en-US"/>
              <a:t>A practice involving scanning your body for pain, tension, or anything out of the ordinary.</a:t>
            </a:r>
            <a:endParaRPr/>
          </a:p>
          <a:p>
            <a:pPr indent="-228600" lvl="0" marL="228600" rtl="0" algn="l">
              <a:lnSpc>
                <a:spcPct val="90000"/>
              </a:lnSpc>
              <a:spcBef>
                <a:spcPts val="1000"/>
              </a:spcBef>
              <a:spcAft>
                <a:spcPts val="0"/>
              </a:spcAft>
              <a:buSzPts val="2400"/>
              <a:buChar char="•"/>
            </a:pPr>
            <a:r>
              <a:rPr lang="en-US"/>
              <a:t>Benefits: improve sleep, pain, stress and anxiety</a:t>
            </a:r>
            <a:endParaRPr/>
          </a:p>
          <a:p>
            <a:pPr indent="-228600" lvl="0" marL="228600" rtl="0" algn="l">
              <a:lnSpc>
                <a:spcPct val="90000"/>
              </a:lnSpc>
              <a:spcBef>
                <a:spcPts val="1000"/>
              </a:spcBef>
              <a:spcAft>
                <a:spcPts val="0"/>
              </a:spcAft>
              <a:buSzPts val="2400"/>
              <a:buChar char="•"/>
            </a:pPr>
            <a:r>
              <a:rPr lang="en-US" u="sng">
                <a:solidFill>
                  <a:schemeClr val="hlink"/>
                </a:solidFill>
                <a:hlinkClick r:id="rId3"/>
              </a:rPr>
              <a:t>10 Minute Body Scan Meditation</a:t>
            </a:r>
            <a:r>
              <a:rPr lang="en-US"/>
              <a:t> (Titled 10 Minute Mindfulness Body Scan-Becoming Aware of Sensations on Youtube)</a:t>
            </a:r>
            <a:endParaRPr/>
          </a:p>
          <a:p>
            <a:pPr indent="-228600" lvl="0" marL="228600" rtl="0" algn="l">
              <a:lnSpc>
                <a:spcPct val="90000"/>
              </a:lnSpc>
              <a:spcBef>
                <a:spcPts val="1000"/>
              </a:spcBef>
              <a:spcAft>
                <a:spcPts val="0"/>
              </a:spcAft>
              <a:buSzPts val="2400"/>
              <a:buChar char="•"/>
            </a:pPr>
            <a:r>
              <a:rPr lang="en-US" u="sng">
                <a:solidFill>
                  <a:schemeClr val="hlink"/>
                </a:solidFill>
                <a:hlinkClick r:id="rId4"/>
              </a:rPr>
              <a:t>5 Minute Guided Imagery Meditation</a:t>
            </a:r>
            <a:endParaRPr/>
          </a:p>
          <a:p>
            <a:pPr indent="-76200" lvl="0" marL="228600" rtl="0" algn="l">
              <a:lnSpc>
                <a:spcPct val="90000"/>
              </a:lnSpc>
              <a:spcBef>
                <a:spcPts val="1000"/>
              </a:spcBef>
              <a:spcAft>
                <a:spcPts val="0"/>
              </a:spcAft>
              <a:buSzPts val="2400"/>
              <a:buNone/>
            </a:pPr>
            <a:r>
              <a:t/>
            </a:r>
            <a:endParaRPr/>
          </a:p>
          <a:p>
            <a:pPr indent="-76200" lvl="0" marL="228600" rtl="0" algn="l">
              <a:lnSpc>
                <a:spcPct val="90000"/>
              </a:lnSpc>
              <a:spcBef>
                <a:spcPts val="1000"/>
              </a:spcBef>
              <a:spcAft>
                <a:spcPts val="0"/>
              </a:spcAft>
              <a:buSzPts val="2400"/>
              <a:buNone/>
            </a:pPr>
            <a:r>
              <a:t/>
            </a:r>
            <a:endParaRPr/>
          </a:p>
        </p:txBody>
      </p:sp>
      <p:pic>
        <p:nvPicPr>
          <p:cNvPr id="684" name="Google Shape;684;p85"/>
          <p:cNvPicPr preferRelativeResize="0"/>
          <p:nvPr/>
        </p:nvPicPr>
        <p:blipFill rotWithShape="1">
          <a:blip r:embed="rId5">
            <a:alphaModFix/>
          </a:blip>
          <a:srcRect b="0" l="0" r="0" t="0"/>
          <a:stretch/>
        </p:blipFill>
        <p:spPr>
          <a:xfrm>
            <a:off x="7439184" y="1937288"/>
            <a:ext cx="4598482" cy="3412936"/>
          </a:xfrm>
          <a:prstGeom prst="rect">
            <a:avLst/>
          </a:prstGeom>
          <a:noFill/>
          <a:ln>
            <a:noFill/>
          </a:ln>
        </p:spPr>
      </p:pic>
      <p:sp>
        <p:nvSpPr>
          <p:cNvPr id="685" name="Google Shape;685;p85"/>
          <p:cNvSpPr txBox="1"/>
          <p:nvPr/>
        </p:nvSpPr>
        <p:spPr>
          <a:xfrm>
            <a:off x="8612544" y="5406928"/>
            <a:ext cx="3301139"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hlink"/>
                </a:solidFill>
                <a:latin typeface="Arial"/>
                <a:ea typeface="Arial"/>
                <a:cs typeface="Arial"/>
                <a:sym typeface="Arial"/>
                <a:hlinkClick r:id="rId6"/>
              </a:rPr>
              <a:t>This Photo</a:t>
            </a:r>
            <a:r>
              <a:rPr b="0" i="0" lang="en-US" sz="900" u="none" cap="none" strike="noStrike">
                <a:solidFill>
                  <a:schemeClr val="dk1"/>
                </a:solidFill>
                <a:latin typeface="Arial"/>
                <a:ea typeface="Arial"/>
                <a:cs typeface="Arial"/>
                <a:sym typeface="Arial"/>
              </a:rPr>
              <a:t> by Unknown Author is licensed under </a:t>
            </a:r>
            <a:r>
              <a:rPr b="0" i="0" lang="en-US" sz="900" u="sng" cap="none" strike="noStrike">
                <a:solidFill>
                  <a:schemeClr val="hlink"/>
                </a:solidFill>
                <a:latin typeface="Arial"/>
                <a:ea typeface="Arial"/>
                <a:cs typeface="Arial"/>
                <a:sym typeface="Arial"/>
                <a:hlinkClick r:id="rId7"/>
              </a:rPr>
              <a:t>CC BY</a:t>
            </a:r>
            <a:endParaRPr b="0" i="0" sz="900" u="none" cap="none" strike="noStrike">
              <a:solidFill>
                <a:schemeClr val="dk1"/>
              </a:solidFill>
              <a:latin typeface="Arial"/>
              <a:ea typeface="Arial"/>
              <a:cs typeface="Arial"/>
              <a:sym typeface="Arial"/>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sp>
        <p:nvSpPr>
          <p:cNvPr id="690" name="Google Shape;690;p86"/>
          <p:cNvSpPr txBox="1"/>
          <p:nvPr>
            <p:ph type="title"/>
          </p:nvPr>
        </p:nvSpPr>
        <p:spPr>
          <a:xfrm>
            <a:off x="838200" y="2766220"/>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Open Sans"/>
              <a:buNone/>
            </a:pPr>
            <a:r>
              <a:rPr lang="en-US"/>
              <a:t>Healthy Vs. Controlling Relationships</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sp>
        <p:nvSpPr>
          <p:cNvPr id="695" name="Google Shape;695;p87"/>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Controlling Relationships</a:t>
            </a:r>
            <a:endParaRPr/>
          </a:p>
        </p:txBody>
      </p:sp>
      <p:sp>
        <p:nvSpPr>
          <p:cNvPr id="696" name="Google Shape;696;p87"/>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90000"/>
              </a:lnSpc>
              <a:spcBef>
                <a:spcPts val="0"/>
              </a:spcBef>
              <a:spcAft>
                <a:spcPts val="0"/>
              </a:spcAft>
              <a:buSzPct val="100000"/>
              <a:buNone/>
            </a:pPr>
            <a:r>
              <a:rPr lang="en-US"/>
              <a:t>Does your significant other…. </a:t>
            </a:r>
            <a:endParaRPr/>
          </a:p>
          <a:p>
            <a:pPr indent="-228600" lvl="0" marL="228600" rtl="0" algn="l">
              <a:lnSpc>
                <a:spcPct val="90000"/>
              </a:lnSpc>
              <a:spcBef>
                <a:spcPts val="1000"/>
              </a:spcBef>
              <a:spcAft>
                <a:spcPts val="0"/>
              </a:spcAft>
              <a:buSzPct val="100000"/>
              <a:buChar char="•"/>
            </a:pPr>
            <a:r>
              <a:rPr lang="en-US"/>
              <a:t>Lose their temper more than seems necessary?</a:t>
            </a:r>
            <a:endParaRPr/>
          </a:p>
          <a:p>
            <a:pPr indent="-228600" lvl="0" marL="228600" rtl="0" algn="l">
              <a:lnSpc>
                <a:spcPct val="90000"/>
              </a:lnSpc>
              <a:spcBef>
                <a:spcPts val="1000"/>
              </a:spcBef>
              <a:spcAft>
                <a:spcPts val="0"/>
              </a:spcAft>
              <a:buSzPct val="100000"/>
              <a:buChar char="•"/>
            </a:pPr>
            <a:r>
              <a:rPr lang="en-US"/>
              <a:t>Jealous of your friends, family or time spent with them?</a:t>
            </a:r>
            <a:endParaRPr/>
          </a:p>
          <a:p>
            <a:pPr indent="-228600" lvl="0" marL="228600" rtl="0" algn="l">
              <a:lnSpc>
                <a:spcPct val="90000"/>
              </a:lnSpc>
              <a:spcBef>
                <a:spcPts val="1000"/>
              </a:spcBef>
              <a:spcAft>
                <a:spcPts val="0"/>
              </a:spcAft>
              <a:buSzPct val="100000"/>
              <a:buChar char="•"/>
            </a:pPr>
            <a:r>
              <a:rPr lang="en-US"/>
              <a:t>Want you to spend all your time with them?</a:t>
            </a:r>
            <a:endParaRPr/>
          </a:p>
          <a:p>
            <a:pPr indent="-228600" lvl="0" marL="228600" rtl="0" algn="l">
              <a:lnSpc>
                <a:spcPct val="90000"/>
              </a:lnSpc>
              <a:spcBef>
                <a:spcPts val="1000"/>
              </a:spcBef>
              <a:spcAft>
                <a:spcPts val="0"/>
              </a:spcAft>
              <a:buSzPct val="100000"/>
              <a:buChar char="•"/>
            </a:pPr>
            <a:r>
              <a:rPr lang="en-US"/>
              <a:t>Put down your friends?</a:t>
            </a:r>
            <a:endParaRPr/>
          </a:p>
          <a:p>
            <a:pPr indent="-228600" lvl="0" marL="228600" rtl="0" algn="l">
              <a:lnSpc>
                <a:spcPct val="90000"/>
              </a:lnSpc>
              <a:spcBef>
                <a:spcPts val="1000"/>
              </a:spcBef>
              <a:spcAft>
                <a:spcPts val="0"/>
              </a:spcAft>
              <a:buSzPct val="100000"/>
              <a:buChar char="•"/>
            </a:pPr>
            <a:r>
              <a:rPr lang="en-US"/>
              <a:t>Need to know who you talk to and about what? </a:t>
            </a:r>
            <a:endParaRPr/>
          </a:p>
          <a:p>
            <a:pPr indent="-228600" lvl="0" marL="228600" rtl="0" algn="l">
              <a:lnSpc>
                <a:spcPct val="90000"/>
              </a:lnSpc>
              <a:spcBef>
                <a:spcPts val="1000"/>
              </a:spcBef>
              <a:spcAft>
                <a:spcPts val="0"/>
              </a:spcAft>
              <a:buSzPct val="100000"/>
              <a:buChar char="•"/>
            </a:pPr>
            <a:r>
              <a:rPr lang="en-US"/>
              <a:t>Say hurtful things about your family?</a:t>
            </a:r>
            <a:endParaRPr/>
          </a:p>
          <a:p>
            <a:pPr indent="-228600" lvl="0" marL="228600" rtl="0" algn="l">
              <a:lnSpc>
                <a:spcPct val="90000"/>
              </a:lnSpc>
              <a:spcBef>
                <a:spcPts val="1000"/>
              </a:spcBef>
              <a:spcAft>
                <a:spcPts val="0"/>
              </a:spcAft>
              <a:buSzPct val="100000"/>
              <a:buChar char="•"/>
            </a:pPr>
            <a:r>
              <a:rPr lang="en-US"/>
              <a:t>Blame others for everything that happens to them? </a:t>
            </a:r>
            <a:endParaRPr/>
          </a:p>
          <a:p>
            <a:pPr indent="-228600" lvl="0" marL="228600" rtl="0" algn="l">
              <a:lnSpc>
                <a:spcPct val="90000"/>
              </a:lnSpc>
              <a:spcBef>
                <a:spcPts val="1000"/>
              </a:spcBef>
              <a:spcAft>
                <a:spcPts val="0"/>
              </a:spcAft>
              <a:buSzPct val="100000"/>
              <a:buChar char="•"/>
            </a:pPr>
            <a:r>
              <a:rPr lang="en-US"/>
              <a:t>Pressure you to give up activities not done with them?</a:t>
            </a:r>
            <a:endParaRPr/>
          </a:p>
          <a:p>
            <a:pPr indent="-228600" lvl="0" marL="228600" rtl="0" algn="l">
              <a:lnSpc>
                <a:spcPct val="90000"/>
              </a:lnSpc>
              <a:spcBef>
                <a:spcPts val="1000"/>
              </a:spcBef>
              <a:spcAft>
                <a:spcPts val="0"/>
              </a:spcAft>
              <a:buSzPct val="100000"/>
              <a:buChar char="•"/>
            </a:pPr>
            <a:r>
              <a:rPr lang="en-US"/>
              <a:t>Make fun of things that are important to you?</a:t>
            </a:r>
            <a:endParaRPr/>
          </a:p>
          <a:p>
            <a:pPr indent="-228600" lvl="0" marL="228600" rtl="0" algn="l">
              <a:lnSpc>
                <a:spcPct val="90000"/>
              </a:lnSpc>
              <a:spcBef>
                <a:spcPts val="1000"/>
              </a:spcBef>
              <a:spcAft>
                <a:spcPts val="0"/>
              </a:spcAft>
              <a:buSzPct val="100000"/>
              <a:buChar char="•"/>
            </a:pPr>
            <a:r>
              <a:rPr lang="en-US"/>
              <a:t>Break or throw things when angry? </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p88"/>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Controlling Relationships cont.</a:t>
            </a:r>
            <a:endParaRPr/>
          </a:p>
        </p:txBody>
      </p:sp>
      <p:sp>
        <p:nvSpPr>
          <p:cNvPr id="702" name="Google Shape;702;p88"/>
          <p:cNvSpPr txBox="1"/>
          <p:nvPr>
            <p:ph idx="1" type="body"/>
          </p:nvPr>
        </p:nvSpPr>
        <p:spPr>
          <a:xfrm>
            <a:off x="820753" y="1814318"/>
            <a:ext cx="10533048" cy="4422182"/>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90000"/>
              </a:lnSpc>
              <a:spcBef>
                <a:spcPts val="0"/>
              </a:spcBef>
              <a:spcAft>
                <a:spcPts val="0"/>
              </a:spcAft>
              <a:buSzPct val="100000"/>
              <a:buNone/>
            </a:pPr>
            <a:r>
              <a:rPr lang="en-US"/>
              <a:t>Does your significant other…. </a:t>
            </a:r>
            <a:endParaRPr/>
          </a:p>
          <a:p>
            <a:pPr indent="-228600" lvl="0" marL="228600" rtl="0" algn="l">
              <a:lnSpc>
                <a:spcPct val="90000"/>
              </a:lnSpc>
              <a:spcBef>
                <a:spcPts val="1000"/>
              </a:spcBef>
              <a:spcAft>
                <a:spcPts val="0"/>
              </a:spcAft>
              <a:buSzPct val="100000"/>
              <a:buChar char="•"/>
            </a:pPr>
            <a:r>
              <a:rPr lang="en-US"/>
              <a:t>Get angry if you disagree or say no?</a:t>
            </a:r>
            <a:endParaRPr/>
          </a:p>
          <a:p>
            <a:pPr indent="-228600" lvl="0" marL="228600" rtl="0" algn="l">
              <a:lnSpc>
                <a:spcPct val="90000"/>
              </a:lnSpc>
              <a:spcBef>
                <a:spcPts val="1000"/>
              </a:spcBef>
              <a:spcAft>
                <a:spcPts val="0"/>
              </a:spcAft>
              <a:buSzPct val="100000"/>
              <a:buChar char="•"/>
            </a:pPr>
            <a:r>
              <a:rPr lang="en-US"/>
              <a:t>Drop in or call a lot when you are not together? </a:t>
            </a:r>
            <a:endParaRPr/>
          </a:p>
          <a:p>
            <a:pPr indent="-228600" lvl="0" marL="228600" rtl="0" algn="l">
              <a:lnSpc>
                <a:spcPct val="90000"/>
              </a:lnSpc>
              <a:spcBef>
                <a:spcPts val="1000"/>
              </a:spcBef>
              <a:spcAft>
                <a:spcPts val="0"/>
              </a:spcAft>
              <a:buSzPct val="100000"/>
              <a:buChar char="•"/>
            </a:pPr>
            <a:r>
              <a:rPr lang="en-US"/>
              <a:t>Say “I love you” shortly after meeting them?</a:t>
            </a:r>
            <a:endParaRPr/>
          </a:p>
          <a:p>
            <a:pPr indent="-228600" lvl="0" marL="228600" rtl="0" algn="l">
              <a:lnSpc>
                <a:spcPct val="90000"/>
              </a:lnSpc>
              <a:spcBef>
                <a:spcPts val="1000"/>
              </a:spcBef>
              <a:spcAft>
                <a:spcPts val="0"/>
              </a:spcAft>
              <a:buSzPct val="100000"/>
              <a:buChar char="•"/>
            </a:pPr>
            <a:r>
              <a:rPr lang="en-US"/>
              <a:t>Criticize everything you do?</a:t>
            </a:r>
            <a:endParaRPr/>
          </a:p>
          <a:p>
            <a:pPr indent="-228600" lvl="0" marL="228600" rtl="0" algn="l">
              <a:lnSpc>
                <a:spcPct val="90000"/>
              </a:lnSpc>
              <a:spcBef>
                <a:spcPts val="1000"/>
              </a:spcBef>
              <a:spcAft>
                <a:spcPts val="0"/>
              </a:spcAft>
              <a:buSzPct val="100000"/>
              <a:buChar char="•"/>
            </a:pPr>
            <a:r>
              <a:rPr lang="en-US"/>
              <a:t>Embarrass you in front of others?</a:t>
            </a:r>
            <a:endParaRPr/>
          </a:p>
          <a:p>
            <a:pPr indent="-228600" lvl="0" marL="228600" rtl="0" algn="l">
              <a:lnSpc>
                <a:spcPct val="90000"/>
              </a:lnSpc>
              <a:spcBef>
                <a:spcPts val="1000"/>
              </a:spcBef>
              <a:spcAft>
                <a:spcPts val="0"/>
              </a:spcAft>
              <a:buSzPct val="100000"/>
              <a:buChar char="•"/>
            </a:pPr>
            <a:r>
              <a:rPr lang="en-US"/>
              <a:t>Tell you they can’t live without you?</a:t>
            </a:r>
            <a:endParaRPr/>
          </a:p>
          <a:p>
            <a:pPr indent="-228600" lvl="0" marL="228600" rtl="0" algn="l">
              <a:lnSpc>
                <a:spcPct val="90000"/>
              </a:lnSpc>
              <a:spcBef>
                <a:spcPts val="1000"/>
              </a:spcBef>
              <a:spcAft>
                <a:spcPts val="0"/>
              </a:spcAft>
              <a:buSzPct val="100000"/>
              <a:buChar char="•"/>
            </a:pPr>
            <a:r>
              <a:rPr lang="en-US"/>
              <a:t>Not trust you or anyone else? </a:t>
            </a:r>
            <a:endParaRPr/>
          </a:p>
          <a:p>
            <a:pPr indent="-228600" lvl="0" marL="228600" rtl="0" algn="l">
              <a:lnSpc>
                <a:spcPct val="90000"/>
              </a:lnSpc>
              <a:spcBef>
                <a:spcPts val="1000"/>
              </a:spcBef>
              <a:spcAft>
                <a:spcPts val="0"/>
              </a:spcAft>
              <a:buSzPct val="100000"/>
              <a:buChar char="•"/>
            </a:pPr>
            <a:r>
              <a:rPr lang="en-US"/>
              <a:t>Accuse you of wanting to be with someone else? </a:t>
            </a:r>
            <a:endParaRPr/>
          </a:p>
          <a:p>
            <a:pPr indent="-228600" lvl="0" marL="228600" rtl="0" algn="l">
              <a:lnSpc>
                <a:spcPct val="90000"/>
              </a:lnSpc>
              <a:spcBef>
                <a:spcPts val="1000"/>
              </a:spcBef>
              <a:spcAft>
                <a:spcPts val="0"/>
              </a:spcAft>
              <a:buSzPct val="100000"/>
              <a:buChar char="•"/>
            </a:pPr>
            <a:r>
              <a:rPr lang="en-US"/>
              <a:t>Have a poor relationship with mother/father?</a:t>
            </a:r>
            <a:endParaRPr/>
          </a:p>
          <a:p>
            <a:pPr indent="-228600" lvl="0" marL="228600" rtl="0" algn="l">
              <a:lnSpc>
                <a:spcPct val="90000"/>
              </a:lnSpc>
              <a:spcBef>
                <a:spcPts val="1000"/>
              </a:spcBef>
              <a:spcAft>
                <a:spcPts val="0"/>
              </a:spcAft>
              <a:buSzPct val="100000"/>
              <a:buChar char="•"/>
            </a:pPr>
            <a:r>
              <a:rPr lang="en-US"/>
              <a:t>Ever mistreat a pet?</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89"/>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Controlling Relationships cont.</a:t>
            </a:r>
            <a:endParaRPr/>
          </a:p>
        </p:txBody>
      </p:sp>
      <p:sp>
        <p:nvSpPr>
          <p:cNvPr id="708" name="Google Shape;708;p89"/>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800"/>
              <a:buNone/>
            </a:pPr>
            <a:r>
              <a:rPr lang="en-US"/>
              <a:t>Do you ever: </a:t>
            </a:r>
            <a:endParaRPr/>
          </a:p>
          <a:p>
            <a:pPr indent="-228600" lvl="0" marL="228600" rtl="0" algn="l">
              <a:lnSpc>
                <a:spcPct val="90000"/>
              </a:lnSpc>
              <a:spcBef>
                <a:spcPts val="1000"/>
              </a:spcBef>
              <a:spcAft>
                <a:spcPts val="0"/>
              </a:spcAft>
              <a:buSzPts val="2800"/>
              <a:buChar char="•"/>
            </a:pPr>
            <a:r>
              <a:rPr lang="en-US"/>
              <a:t>Feel guilty about things you never felt guilty about before? </a:t>
            </a:r>
            <a:endParaRPr/>
          </a:p>
          <a:p>
            <a:pPr indent="-228600" lvl="0" marL="228600" rtl="0" algn="l">
              <a:lnSpc>
                <a:spcPct val="90000"/>
              </a:lnSpc>
              <a:spcBef>
                <a:spcPts val="1000"/>
              </a:spcBef>
              <a:spcAft>
                <a:spcPts val="0"/>
              </a:spcAft>
              <a:buSzPts val="2800"/>
              <a:buChar char="•"/>
            </a:pPr>
            <a:r>
              <a:rPr lang="en-US"/>
              <a:t>Feel like you can do nothing right?</a:t>
            </a:r>
            <a:endParaRPr/>
          </a:p>
          <a:p>
            <a:pPr indent="-228600" lvl="0" marL="228600" rtl="0" algn="l">
              <a:lnSpc>
                <a:spcPct val="90000"/>
              </a:lnSpc>
              <a:spcBef>
                <a:spcPts val="1000"/>
              </a:spcBef>
              <a:spcAft>
                <a:spcPts val="0"/>
              </a:spcAft>
              <a:buSzPts val="2800"/>
              <a:buChar char="•"/>
            </a:pPr>
            <a:r>
              <a:rPr lang="en-US"/>
              <a:t>Think about every word you say or don’t say? </a:t>
            </a:r>
            <a:endParaRPr/>
          </a:p>
          <a:p>
            <a:pPr indent="-228600" lvl="0" marL="228600" rtl="0" algn="l">
              <a:lnSpc>
                <a:spcPct val="90000"/>
              </a:lnSpc>
              <a:spcBef>
                <a:spcPts val="1000"/>
              </a:spcBef>
              <a:spcAft>
                <a:spcPts val="0"/>
              </a:spcAft>
              <a:buSzPts val="2800"/>
              <a:buChar char="•"/>
            </a:pPr>
            <a:r>
              <a:rPr lang="en-US"/>
              <a:t>Act like a different person when you are together?</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pic>
        <p:nvPicPr>
          <p:cNvPr id="713" name="Google Shape;713;p90"/>
          <p:cNvPicPr preferRelativeResize="0"/>
          <p:nvPr/>
        </p:nvPicPr>
        <p:blipFill rotWithShape="1">
          <a:blip r:embed="rId3">
            <a:alphaModFix/>
          </a:blip>
          <a:srcRect b="0" l="0" r="0" t="0"/>
          <a:stretch/>
        </p:blipFill>
        <p:spPr>
          <a:xfrm>
            <a:off x="2324748" y="105079"/>
            <a:ext cx="7547673" cy="6652396"/>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91"/>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00000"/>
              <a:buNone/>
            </a:pPr>
            <a:r>
              <a:rPr lang="en-US"/>
              <a:t>Characteristics Of Healthy Relationships </a:t>
            </a:r>
            <a:endParaRPr/>
          </a:p>
        </p:txBody>
      </p:sp>
      <p:sp>
        <p:nvSpPr>
          <p:cNvPr id="719" name="Google Shape;719;p91"/>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800"/>
              <a:buNone/>
            </a:pPr>
            <a:r>
              <a:rPr lang="en-US"/>
              <a:t>Trust:</a:t>
            </a:r>
            <a:endParaRPr/>
          </a:p>
          <a:p>
            <a:pPr indent="-228600" lvl="0" marL="228600" rtl="0" algn="l">
              <a:lnSpc>
                <a:spcPct val="90000"/>
              </a:lnSpc>
              <a:spcBef>
                <a:spcPts val="1000"/>
              </a:spcBef>
              <a:spcAft>
                <a:spcPts val="0"/>
              </a:spcAft>
              <a:buSzPts val="2800"/>
              <a:buChar char="•"/>
            </a:pPr>
            <a:r>
              <a:rPr lang="en-US"/>
              <a:t>Building trust requires mutual self-disclosure by sharing things about yourself. </a:t>
            </a:r>
            <a:endParaRPr/>
          </a:p>
          <a:p>
            <a:pPr indent="-228600" lvl="0" marL="228600" rtl="0" algn="l">
              <a:lnSpc>
                <a:spcPct val="90000"/>
              </a:lnSpc>
              <a:spcBef>
                <a:spcPts val="1000"/>
              </a:spcBef>
              <a:spcAft>
                <a:spcPts val="0"/>
              </a:spcAft>
              <a:buSzPts val="2800"/>
              <a:buChar char="•"/>
            </a:pPr>
            <a:r>
              <a:rPr lang="en-US"/>
              <a:t>As time passes, opportunities to test and evaluate that trust emerge. </a:t>
            </a:r>
            <a:endParaRPr/>
          </a:p>
          <a:p>
            <a:pPr indent="-228600" lvl="0" marL="228600" rtl="0" algn="l">
              <a:lnSpc>
                <a:spcPct val="90000"/>
              </a:lnSpc>
              <a:spcBef>
                <a:spcPts val="1000"/>
              </a:spcBef>
              <a:spcAft>
                <a:spcPts val="0"/>
              </a:spcAft>
              <a:buSzPts val="2800"/>
              <a:buChar char="•"/>
            </a:pPr>
            <a:r>
              <a:rPr lang="en-US"/>
              <a:t>As confidence grows, the relationship becomes a great source of comfort and security. </a:t>
            </a:r>
            <a:endParaRPr/>
          </a:p>
          <a:p>
            <a:pPr indent="-228600" lvl="0" marL="228600" rtl="0" algn="l">
              <a:lnSpc>
                <a:spcPct val="90000"/>
              </a:lnSpc>
              <a:spcBef>
                <a:spcPts val="1000"/>
              </a:spcBef>
              <a:spcAft>
                <a:spcPts val="0"/>
              </a:spcAft>
              <a:buSzPts val="2800"/>
              <a:buChar char="•"/>
            </a:pPr>
            <a:r>
              <a:rPr lang="en-US"/>
              <a:t>If you feel you must hide things from your partner, you may lack this essential trust. </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92"/>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00000"/>
              <a:buNone/>
            </a:pPr>
            <a:r>
              <a:rPr lang="en-US"/>
              <a:t>Characteristics Of Healthy Relationships </a:t>
            </a:r>
            <a:endParaRPr/>
          </a:p>
        </p:txBody>
      </p:sp>
      <p:sp>
        <p:nvSpPr>
          <p:cNvPr id="725" name="Google Shape;725;p92"/>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90000"/>
              </a:lnSpc>
              <a:spcBef>
                <a:spcPts val="0"/>
              </a:spcBef>
              <a:spcAft>
                <a:spcPts val="0"/>
              </a:spcAft>
              <a:buSzPct val="100000"/>
              <a:buNone/>
            </a:pPr>
            <a:r>
              <a:rPr lang="en-US"/>
              <a:t>Openness and Honesty</a:t>
            </a:r>
            <a:endParaRPr/>
          </a:p>
          <a:p>
            <a:pPr indent="-228600" lvl="0" marL="228600" rtl="0" algn="l">
              <a:lnSpc>
                <a:spcPct val="90000"/>
              </a:lnSpc>
              <a:spcBef>
                <a:spcPts val="1000"/>
              </a:spcBef>
              <a:spcAft>
                <a:spcPts val="0"/>
              </a:spcAft>
              <a:buSzPct val="100000"/>
              <a:buChar char="•"/>
            </a:pPr>
            <a:r>
              <a:rPr lang="en-US"/>
              <a:t>What matters most is whether each partner feels comfortable sharing their hopes, fears, and feelings if they choose. </a:t>
            </a:r>
            <a:endParaRPr/>
          </a:p>
          <a:p>
            <a:pPr indent="-228600" lvl="0" marL="228600" rtl="0" algn="l">
              <a:lnSpc>
                <a:spcPct val="90000"/>
              </a:lnSpc>
              <a:spcBef>
                <a:spcPts val="1000"/>
              </a:spcBef>
              <a:spcAft>
                <a:spcPts val="0"/>
              </a:spcAft>
              <a:buSzPct val="100000"/>
              <a:buChar char="•"/>
            </a:pPr>
            <a:r>
              <a:rPr lang="en-US"/>
              <a:t>Healthy couples don’t need to be together all the time or share everything. </a:t>
            </a:r>
            <a:endParaRPr/>
          </a:p>
          <a:p>
            <a:pPr indent="-228600" lvl="0" marL="228600" rtl="0" algn="l">
              <a:lnSpc>
                <a:spcPct val="90000"/>
              </a:lnSpc>
              <a:spcBef>
                <a:spcPts val="1000"/>
              </a:spcBef>
              <a:spcAft>
                <a:spcPts val="0"/>
              </a:spcAft>
              <a:buSzPct val="100000"/>
              <a:buChar char="•"/>
            </a:pPr>
            <a:r>
              <a:rPr lang="en-US"/>
              <a:t>Healthy boundaries in a relationship allow you to still do the things that are important to you, while still sharing important things with your partner. </a:t>
            </a:r>
            <a:endParaRPr/>
          </a:p>
          <a:p>
            <a:pPr indent="-228600" lvl="0" marL="228600" rtl="0" algn="l">
              <a:lnSpc>
                <a:spcPct val="90000"/>
              </a:lnSpc>
              <a:spcBef>
                <a:spcPts val="1000"/>
              </a:spcBef>
              <a:spcAft>
                <a:spcPts val="0"/>
              </a:spcAft>
              <a:buSzPct val="100000"/>
              <a:buChar char="•"/>
            </a:pPr>
            <a:r>
              <a:rPr lang="en-US"/>
              <a:t>A partner with unhealthy expectations of openness and honesty might expect to know every detail of where you are and what you’re doing, restrict who you can spend time with, or demand access to your social media accounts.</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93"/>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00000"/>
              <a:buNone/>
            </a:pPr>
            <a:r>
              <a:rPr lang="en-US"/>
              <a:t>Characteristics Of Healthy Relationships </a:t>
            </a:r>
            <a:endParaRPr/>
          </a:p>
        </p:txBody>
      </p:sp>
      <p:sp>
        <p:nvSpPr>
          <p:cNvPr id="731" name="Google Shape;731;p93"/>
          <p:cNvSpPr txBox="1"/>
          <p:nvPr>
            <p:ph idx="1" type="body"/>
          </p:nvPr>
        </p:nvSpPr>
        <p:spPr>
          <a:xfrm>
            <a:off x="557282" y="1743787"/>
            <a:ext cx="10533048" cy="4201921"/>
          </a:xfrm>
          <a:prstGeom prst="rect">
            <a:avLst/>
          </a:prstGeom>
          <a:noFill/>
          <a:ln>
            <a:noFill/>
          </a:ln>
        </p:spPr>
        <p:txBody>
          <a:bodyPr anchorCtr="0" anchor="t" bIns="45700" lIns="91425" spcFirstLastPara="1" rIns="91425" wrap="square" tIns="45700">
            <a:normAutofit fontScale="92500"/>
          </a:bodyPr>
          <a:lstStyle/>
          <a:p>
            <a:pPr indent="0" lvl="0" marL="0" rtl="0" algn="l">
              <a:lnSpc>
                <a:spcPct val="90000"/>
              </a:lnSpc>
              <a:spcBef>
                <a:spcPts val="0"/>
              </a:spcBef>
              <a:spcAft>
                <a:spcPts val="0"/>
              </a:spcAft>
              <a:buSzPct val="100000"/>
              <a:buNone/>
            </a:pPr>
            <a:r>
              <a:rPr lang="en-US"/>
              <a:t>Good Communication</a:t>
            </a:r>
            <a:endParaRPr/>
          </a:p>
          <a:p>
            <a:pPr indent="-228600" lvl="0" marL="228600" rtl="0" algn="l">
              <a:lnSpc>
                <a:spcPct val="90000"/>
              </a:lnSpc>
              <a:spcBef>
                <a:spcPts val="1000"/>
              </a:spcBef>
              <a:spcAft>
                <a:spcPts val="0"/>
              </a:spcAft>
              <a:buSzPct val="100000"/>
              <a:buChar char="•"/>
            </a:pPr>
            <a:r>
              <a:rPr lang="en-US"/>
              <a:t>One study found that a couple’s communication style was more important than stress, commitment, and personality in predicting whether married couples would eventually divorce. </a:t>
            </a:r>
            <a:endParaRPr/>
          </a:p>
          <a:p>
            <a:pPr indent="-228600" lvl="0" marL="228600" rtl="0" algn="l">
              <a:lnSpc>
                <a:spcPct val="90000"/>
              </a:lnSpc>
              <a:spcBef>
                <a:spcPts val="1000"/>
              </a:spcBef>
              <a:spcAft>
                <a:spcPts val="0"/>
              </a:spcAft>
              <a:buSzPct val="100000"/>
              <a:buChar char="•"/>
            </a:pPr>
            <a:r>
              <a:rPr lang="en-US"/>
              <a:t>Knowing how to argue and effectively resolve differences of opinion is more important than simply avoiding arguments to keep the peace. </a:t>
            </a:r>
            <a:endParaRPr/>
          </a:p>
          <a:p>
            <a:pPr indent="-228600" lvl="0" marL="228600" rtl="0" algn="l">
              <a:lnSpc>
                <a:spcPct val="90000"/>
              </a:lnSpc>
              <a:spcBef>
                <a:spcPts val="1000"/>
              </a:spcBef>
              <a:spcAft>
                <a:spcPts val="0"/>
              </a:spcAft>
              <a:buSzPct val="100000"/>
              <a:buChar char="•"/>
            </a:pPr>
            <a:r>
              <a:rPr lang="en-US"/>
              <a:t>When conflicts arise, those in healthy relationships can avoid personal attacks and remain respectful and empathetic as they discuss their thoughts and feelings and work toward a resolution.</a:t>
            </a:r>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94"/>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00000"/>
              <a:buNone/>
            </a:pPr>
            <a:r>
              <a:rPr lang="en-US"/>
              <a:t>Characteristics Of Healthy Relationships </a:t>
            </a:r>
            <a:endParaRPr/>
          </a:p>
        </p:txBody>
      </p:sp>
      <p:sp>
        <p:nvSpPr>
          <p:cNvPr id="737" name="Google Shape;737;p94"/>
          <p:cNvSpPr txBox="1"/>
          <p:nvPr>
            <p:ph idx="1" type="body"/>
          </p:nvPr>
        </p:nvSpPr>
        <p:spPr>
          <a:xfrm>
            <a:off x="557282" y="1743787"/>
            <a:ext cx="10533048" cy="420192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800"/>
              <a:buNone/>
            </a:pPr>
            <a:r>
              <a:rPr lang="en-US"/>
              <a:t>Give-&amp;-Take </a:t>
            </a:r>
            <a:endParaRPr/>
          </a:p>
          <a:p>
            <a:pPr indent="-228600" lvl="0" marL="228600" rtl="0" algn="l">
              <a:lnSpc>
                <a:spcPct val="90000"/>
              </a:lnSpc>
              <a:spcBef>
                <a:spcPts val="1000"/>
              </a:spcBef>
              <a:spcAft>
                <a:spcPts val="0"/>
              </a:spcAft>
              <a:buSzPts val="2800"/>
              <a:buChar char="•"/>
            </a:pPr>
            <a:r>
              <a:rPr lang="en-US"/>
              <a:t>It isn’t about keeping score or feeling that you owe the other person.</a:t>
            </a:r>
            <a:endParaRPr/>
          </a:p>
          <a:p>
            <a:pPr indent="-228600" lvl="0" marL="228600" rtl="0" algn="l">
              <a:lnSpc>
                <a:spcPct val="90000"/>
              </a:lnSpc>
              <a:spcBef>
                <a:spcPts val="1000"/>
              </a:spcBef>
              <a:spcAft>
                <a:spcPts val="0"/>
              </a:spcAft>
              <a:buSzPts val="2800"/>
              <a:buChar char="•"/>
            </a:pPr>
            <a:r>
              <a:rPr lang="en-US"/>
              <a:t>Give-and-take in a relationship is not always 100% equal. </a:t>
            </a:r>
            <a:endParaRPr/>
          </a:p>
          <a:p>
            <a:pPr indent="-228600" lvl="0" marL="228600" rtl="0" algn="l">
              <a:lnSpc>
                <a:spcPct val="90000"/>
              </a:lnSpc>
              <a:spcBef>
                <a:spcPts val="1000"/>
              </a:spcBef>
              <a:spcAft>
                <a:spcPts val="0"/>
              </a:spcAft>
              <a:buSzPts val="2800"/>
              <a:buChar char="•"/>
            </a:pPr>
            <a:r>
              <a:rPr lang="en-US"/>
              <a:t>At times, one partner may need more help and support. </a:t>
            </a:r>
            <a:endParaRPr/>
          </a:p>
          <a:p>
            <a:pPr indent="-228600" lvl="0" marL="228600" rtl="0" algn="l">
              <a:lnSpc>
                <a:spcPct val="90000"/>
              </a:lnSpc>
              <a:spcBef>
                <a:spcPts val="1000"/>
              </a:spcBef>
              <a:spcAft>
                <a:spcPts val="0"/>
              </a:spcAft>
              <a:buSzPts val="2800"/>
              <a:buChar char="•"/>
            </a:pPr>
            <a:r>
              <a:rPr lang="en-US"/>
              <a:t>In other cases, one partner may prefer to be a caregiver.</a:t>
            </a:r>
            <a:endParaRPr/>
          </a:p>
          <a:p>
            <a:pPr indent="-228600" lvl="0" marL="228600" rtl="0" algn="l">
              <a:lnSpc>
                <a:spcPct val="90000"/>
              </a:lnSpc>
              <a:spcBef>
                <a:spcPts val="1000"/>
              </a:spcBef>
              <a:spcAft>
                <a:spcPts val="0"/>
              </a:spcAft>
              <a:buSzPts val="2800"/>
              <a:buChar char="•"/>
            </a:pPr>
            <a:r>
              <a:rPr lang="en-US"/>
              <a:t>Such imbalances are fine as long as each person is ok with the dynamic and both partners get the support they need. </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95"/>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00000"/>
              <a:buNone/>
            </a:pPr>
            <a:r>
              <a:rPr lang="en-US"/>
              <a:t>Characteristics of Healthy Relationships</a:t>
            </a:r>
            <a:endParaRPr/>
          </a:p>
        </p:txBody>
      </p:sp>
      <p:sp>
        <p:nvSpPr>
          <p:cNvPr id="743" name="Google Shape;743;p95"/>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800"/>
              <a:buNone/>
            </a:pPr>
            <a:r>
              <a:rPr lang="en-US"/>
              <a:t>Mutual Respect:</a:t>
            </a:r>
            <a:endParaRPr/>
          </a:p>
          <a:p>
            <a:pPr indent="-228600" lvl="0" marL="228600" rtl="0" algn="l">
              <a:lnSpc>
                <a:spcPct val="90000"/>
              </a:lnSpc>
              <a:spcBef>
                <a:spcPts val="1000"/>
              </a:spcBef>
              <a:spcAft>
                <a:spcPts val="0"/>
              </a:spcAft>
              <a:buSzPts val="2800"/>
              <a:buChar char="•"/>
            </a:pPr>
            <a:r>
              <a:rPr lang="en-US"/>
              <a:t>In close, healthy relationships, people have a shared respect for one another. </a:t>
            </a:r>
            <a:endParaRPr/>
          </a:p>
          <a:p>
            <a:pPr indent="-228600" lvl="0" marL="228600" rtl="0" algn="l">
              <a:lnSpc>
                <a:spcPct val="90000"/>
              </a:lnSpc>
              <a:spcBef>
                <a:spcPts val="1000"/>
              </a:spcBef>
              <a:spcAft>
                <a:spcPts val="0"/>
              </a:spcAft>
              <a:buSzPts val="2800"/>
              <a:buChar char="•"/>
            </a:pPr>
            <a:r>
              <a:rPr lang="en-US"/>
              <a:t>They don’t demean or belittle one another and offer support and security.</a:t>
            </a:r>
            <a:endParaRPr/>
          </a:p>
        </p:txBody>
      </p:sp>
      <p:pic>
        <p:nvPicPr>
          <p:cNvPr id="744" name="Google Shape;744;p95"/>
          <p:cNvPicPr preferRelativeResize="0"/>
          <p:nvPr/>
        </p:nvPicPr>
        <p:blipFill rotWithShape="1">
          <a:blip r:embed="rId3">
            <a:alphaModFix/>
          </a:blip>
          <a:srcRect b="0" l="0" r="0" t="0"/>
          <a:stretch/>
        </p:blipFill>
        <p:spPr>
          <a:xfrm>
            <a:off x="8742325" y="3181067"/>
            <a:ext cx="2923903" cy="3316347"/>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sp>
        <p:nvSpPr>
          <p:cNvPr id="749" name="Google Shape;749;p96"/>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Ways of Showing Respect:</a:t>
            </a:r>
            <a:endParaRPr/>
          </a:p>
        </p:txBody>
      </p:sp>
      <p:sp>
        <p:nvSpPr>
          <p:cNvPr id="750" name="Google Shape;750;p96"/>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90000"/>
              </a:lnSpc>
              <a:spcBef>
                <a:spcPts val="0"/>
              </a:spcBef>
              <a:spcAft>
                <a:spcPts val="0"/>
              </a:spcAft>
              <a:buSzPct val="100000"/>
              <a:buNone/>
            </a:pPr>
            <a:r>
              <a:rPr lang="en-US"/>
              <a:t>There are several different ways that couples can show respect for one another. </a:t>
            </a:r>
            <a:endParaRPr/>
          </a:p>
          <a:p>
            <a:pPr indent="-228600" lvl="0" marL="228600" rtl="0" algn="l">
              <a:lnSpc>
                <a:spcPct val="90000"/>
              </a:lnSpc>
              <a:spcBef>
                <a:spcPts val="1000"/>
              </a:spcBef>
              <a:spcAft>
                <a:spcPts val="0"/>
              </a:spcAft>
              <a:buSzPct val="100000"/>
              <a:buChar char="•"/>
            </a:pPr>
            <a:r>
              <a:rPr lang="en-US"/>
              <a:t>Listening to one another. </a:t>
            </a:r>
            <a:endParaRPr/>
          </a:p>
          <a:p>
            <a:pPr indent="-228600" lvl="0" marL="228600" rtl="0" algn="l">
              <a:lnSpc>
                <a:spcPct val="90000"/>
              </a:lnSpc>
              <a:spcBef>
                <a:spcPts val="1000"/>
              </a:spcBef>
              <a:spcAft>
                <a:spcPts val="0"/>
              </a:spcAft>
              <a:buSzPct val="100000"/>
              <a:buChar char="•"/>
            </a:pPr>
            <a:r>
              <a:rPr lang="en-US"/>
              <a:t>Not procrastinating or stalling when your partner asks you to do something. </a:t>
            </a:r>
            <a:endParaRPr/>
          </a:p>
          <a:p>
            <a:pPr indent="-228600" lvl="0" marL="228600" rtl="0" algn="l">
              <a:lnSpc>
                <a:spcPct val="90000"/>
              </a:lnSpc>
              <a:spcBef>
                <a:spcPts val="1000"/>
              </a:spcBef>
              <a:spcAft>
                <a:spcPts val="0"/>
              </a:spcAft>
              <a:buSzPct val="100000"/>
              <a:buChar char="•"/>
            </a:pPr>
            <a:r>
              <a:rPr lang="en-US"/>
              <a:t>Being understanding and forgiving when one person makes a mistake.</a:t>
            </a:r>
            <a:endParaRPr/>
          </a:p>
          <a:p>
            <a:pPr indent="-228600" lvl="0" marL="228600" rtl="0" algn="l">
              <a:lnSpc>
                <a:spcPct val="90000"/>
              </a:lnSpc>
              <a:spcBef>
                <a:spcPts val="1000"/>
              </a:spcBef>
              <a:spcAft>
                <a:spcPts val="0"/>
              </a:spcAft>
              <a:buSzPct val="100000"/>
              <a:buChar char="•"/>
            </a:pPr>
            <a:r>
              <a:rPr lang="en-US"/>
              <a:t>Building each other up, not tearing each other down. </a:t>
            </a:r>
            <a:endParaRPr/>
          </a:p>
          <a:p>
            <a:pPr indent="-228600" lvl="0" marL="228600" rtl="0" algn="l">
              <a:lnSpc>
                <a:spcPct val="90000"/>
              </a:lnSpc>
              <a:spcBef>
                <a:spcPts val="1000"/>
              </a:spcBef>
              <a:spcAft>
                <a:spcPts val="0"/>
              </a:spcAft>
              <a:buSzPct val="100000"/>
              <a:buChar char="•"/>
            </a:pPr>
            <a:r>
              <a:rPr lang="en-US"/>
              <a:t>Creating room in your life for your partner.</a:t>
            </a:r>
            <a:endParaRPr/>
          </a:p>
          <a:p>
            <a:pPr indent="-228600" lvl="0" marL="228600" rtl="0" algn="l">
              <a:lnSpc>
                <a:spcPct val="90000"/>
              </a:lnSpc>
              <a:spcBef>
                <a:spcPts val="1000"/>
              </a:spcBef>
              <a:spcAft>
                <a:spcPts val="0"/>
              </a:spcAft>
              <a:buSzPct val="100000"/>
              <a:buChar char="•"/>
            </a:pPr>
            <a:r>
              <a:rPr lang="en-US"/>
              <a:t>Taking an interest in the things your partner enjoys. </a:t>
            </a:r>
            <a:endParaRPr/>
          </a:p>
          <a:p>
            <a:pPr indent="-228600" lvl="0" marL="228600" rtl="0" algn="l">
              <a:lnSpc>
                <a:spcPct val="90000"/>
              </a:lnSpc>
              <a:spcBef>
                <a:spcPts val="1000"/>
              </a:spcBef>
              <a:spcAft>
                <a:spcPts val="0"/>
              </a:spcAft>
              <a:buSzPct val="100000"/>
              <a:buChar char="•"/>
            </a:pPr>
            <a:r>
              <a:rPr lang="en-US"/>
              <a:t>Allowing your partner to have their individuality. </a:t>
            </a:r>
            <a:endParaRPr/>
          </a:p>
          <a:p>
            <a:pPr indent="-228600" lvl="0" marL="228600" rtl="0" algn="l">
              <a:lnSpc>
                <a:spcPct val="90000"/>
              </a:lnSpc>
              <a:spcBef>
                <a:spcPts val="1000"/>
              </a:spcBef>
              <a:spcAft>
                <a:spcPts val="0"/>
              </a:spcAft>
              <a:buSzPct val="100000"/>
              <a:buChar char="•"/>
            </a:pPr>
            <a:r>
              <a:rPr lang="en-US"/>
              <a:t>Supporting and encouraging your partner’s pursuits and passions.</a:t>
            </a:r>
            <a:endParaRPr/>
          </a:p>
          <a:p>
            <a:pPr indent="-228600" lvl="0" marL="228600" rtl="0" algn="l">
              <a:lnSpc>
                <a:spcPct val="90000"/>
              </a:lnSpc>
              <a:spcBef>
                <a:spcPts val="1000"/>
              </a:spcBef>
              <a:spcAft>
                <a:spcPts val="0"/>
              </a:spcAft>
              <a:buSzPct val="100000"/>
              <a:buChar char="•"/>
            </a:pPr>
            <a:r>
              <a:rPr lang="en-US"/>
              <a:t>Showing appreciation and gratitude for one another. </a:t>
            </a:r>
            <a:endParaRPr/>
          </a:p>
          <a:p>
            <a:pPr indent="-228600" lvl="0" marL="228600" rtl="0" algn="l">
              <a:lnSpc>
                <a:spcPct val="90000"/>
              </a:lnSpc>
              <a:spcBef>
                <a:spcPts val="1000"/>
              </a:spcBef>
              <a:spcAft>
                <a:spcPts val="0"/>
              </a:spcAft>
              <a:buSzPct val="100000"/>
              <a:buChar char="•"/>
            </a:pPr>
            <a:r>
              <a:rPr lang="en-US"/>
              <a:t>Having empathy for one another. </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97"/>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00000"/>
              <a:buNone/>
            </a:pPr>
            <a:r>
              <a:rPr lang="en-US"/>
              <a:t>Characteristics of Healthy Relationships</a:t>
            </a:r>
            <a:endParaRPr/>
          </a:p>
        </p:txBody>
      </p:sp>
      <p:sp>
        <p:nvSpPr>
          <p:cNvPr id="756" name="Google Shape;756;p97"/>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90000"/>
              </a:lnSpc>
              <a:spcBef>
                <a:spcPts val="0"/>
              </a:spcBef>
              <a:spcAft>
                <a:spcPts val="0"/>
              </a:spcAft>
              <a:buSzPct val="100000"/>
              <a:buNone/>
            </a:pPr>
            <a:r>
              <a:rPr lang="en-US"/>
              <a:t>Affection:</a:t>
            </a:r>
            <a:endParaRPr/>
          </a:p>
          <a:p>
            <a:pPr indent="-228600" lvl="0" marL="228600" rtl="0" algn="l">
              <a:lnSpc>
                <a:spcPct val="90000"/>
              </a:lnSpc>
              <a:spcBef>
                <a:spcPts val="1000"/>
              </a:spcBef>
              <a:spcAft>
                <a:spcPts val="0"/>
              </a:spcAft>
              <a:buSzPct val="100000"/>
              <a:buChar char="•"/>
            </a:pPr>
            <a:r>
              <a:rPr lang="en-US"/>
              <a:t>Research has shown that the initial passion that marks the start of a new relationship tends to decline, but this does not mean the need for affection, comfort, and tenderness lessens. </a:t>
            </a:r>
            <a:endParaRPr/>
          </a:p>
          <a:p>
            <a:pPr indent="-228600" lvl="0" marL="228600" rtl="0" algn="l">
              <a:lnSpc>
                <a:spcPct val="90000"/>
              </a:lnSpc>
              <a:spcBef>
                <a:spcPts val="1000"/>
              </a:spcBef>
              <a:spcAft>
                <a:spcPts val="0"/>
              </a:spcAft>
              <a:buSzPct val="100000"/>
              <a:buChar char="•"/>
            </a:pPr>
            <a:r>
              <a:rPr lang="en-US"/>
              <a:t>This passionate love eventually transforms into compassionate love, which is marked by feelings of affection, trust, intimacy, and commitment. </a:t>
            </a:r>
            <a:endParaRPr/>
          </a:p>
          <a:p>
            <a:pPr indent="-228600" lvl="0" marL="228600" rtl="0" algn="l">
              <a:lnSpc>
                <a:spcPct val="90000"/>
              </a:lnSpc>
              <a:spcBef>
                <a:spcPts val="1000"/>
              </a:spcBef>
              <a:spcAft>
                <a:spcPts val="0"/>
              </a:spcAft>
              <a:buSzPct val="100000"/>
              <a:buChar char="•"/>
            </a:pPr>
            <a:r>
              <a:rPr lang="en-US"/>
              <a:t>It is essential to remember that physical needs differ for each individual.</a:t>
            </a:r>
            <a:endParaRPr/>
          </a:p>
          <a:p>
            <a:pPr indent="-228600" lvl="0" marL="228600" rtl="0" algn="l">
              <a:lnSpc>
                <a:spcPct val="90000"/>
              </a:lnSpc>
              <a:spcBef>
                <a:spcPts val="1000"/>
              </a:spcBef>
              <a:spcAft>
                <a:spcPts val="0"/>
              </a:spcAft>
              <a:buSzPct val="100000"/>
              <a:buChar char="•"/>
            </a:pPr>
            <a:r>
              <a:rPr lang="en-US"/>
              <a:t>There is no “right” amount of affection or intimacy.</a:t>
            </a:r>
            <a:endParaRPr/>
          </a:p>
          <a:p>
            <a:pPr indent="-228600" lvl="0" marL="228600" rtl="0" algn="l">
              <a:lnSpc>
                <a:spcPct val="90000"/>
              </a:lnSpc>
              <a:spcBef>
                <a:spcPts val="1000"/>
              </a:spcBef>
              <a:spcAft>
                <a:spcPts val="0"/>
              </a:spcAft>
              <a:buSzPct val="100000"/>
              <a:buChar char="•"/>
            </a:pPr>
            <a:r>
              <a:rPr lang="en-US"/>
              <a:t>The key to a healthy relationship is that both partners are content with the level of affection that they share with their partner. A nurturing partnership is characterized by genuine fondness and affection for one another, expressed in various ways</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98"/>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00000"/>
              <a:buNone/>
            </a:pPr>
            <a:r>
              <a:rPr lang="en-US"/>
              <a:t>Progressive Muscle Relaxation Practice</a:t>
            </a:r>
            <a:endParaRPr/>
          </a:p>
        </p:txBody>
      </p:sp>
      <p:sp>
        <p:nvSpPr>
          <p:cNvPr id="763" name="Google Shape;763;p98"/>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Progressive muscle relaxation (PMR) is an actively engaging relaxation technique developed by Edmund Jacobson in the 1920s.</a:t>
            </a:r>
            <a:endParaRPr/>
          </a:p>
          <a:p>
            <a:pPr indent="-228600" lvl="0" marL="228600" rtl="0" algn="l">
              <a:lnSpc>
                <a:spcPct val="90000"/>
              </a:lnSpc>
              <a:spcBef>
                <a:spcPts val="1000"/>
              </a:spcBef>
              <a:spcAft>
                <a:spcPts val="0"/>
              </a:spcAft>
              <a:buSzPts val="2800"/>
              <a:buChar char="•"/>
            </a:pPr>
            <a:r>
              <a:rPr lang="en-US"/>
              <a:t>It can be useful in reducing stress.</a:t>
            </a:r>
            <a:endParaRPr/>
          </a:p>
          <a:p>
            <a:pPr indent="-228600" lvl="0" marL="228600" rtl="0" algn="l">
              <a:lnSpc>
                <a:spcPct val="90000"/>
              </a:lnSpc>
              <a:spcBef>
                <a:spcPts val="1000"/>
              </a:spcBef>
              <a:spcAft>
                <a:spcPts val="0"/>
              </a:spcAft>
              <a:buSzPts val="2800"/>
              <a:buChar char="•"/>
            </a:pPr>
            <a:r>
              <a:rPr lang="en-US"/>
              <a:t>It has a positive influence on depression and anxiety.</a:t>
            </a:r>
            <a:endParaRPr/>
          </a:p>
          <a:p>
            <a:pPr indent="-228600" lvl="0" marL="228600" rtl="0" algn="l">
              <a:lnSpc>
                <a:spcPct val="90000"/>
              </a:lnSpc>
              <a:spcBef>
                <a:spcPts val="1000"/>
              </a:spcBef>
              <a:spcAft>
                <a:spcPts val="0"/>
              </a:spcAft>
              <a:buSzPts val="2800"/>
              <a:buChar char="•"/>
            </a:pPr>
            <a:r>
              <a:rPr lang="en-US"/>
              <a:t>Try it:</a:t>
            </a:r>
            <a:endParaRPr/>
          </a:p>
          <a:p>
            <a:pPr indent="-228600" lvl="1" marL="685800" rtl="0" algn="l">
              <a:lnSpc>
                <a:spcPct val="90000"/>
              </a:lnSpc>
              <a:spcBef>
                <a:spcPts val="500"/>
              </a:spcBef>
              <a:spcAft>
                <a:spcPts val="0"/>
              </a:spcAft>
              <a:buSzPts val="2400"/>
              <a:buChar char="•"/>
            </a:pPr>
            <a:r>
              <a:rPr lang="en-US" u="sng">
                <a:solidFill>
                  <a:schemeClr val="hlink"/>
                </a:solidFill>
                <a:hlinkClick r:id="rId3"/>
              </a:rPr>
              <a:t>https://www.youtube.com/watch?v=intVpw4LhMY&amp;t=28s</a:t>
            </a:r>
            <a:endParaRPr/>
          </a:p>
          <a:p>
            <a:pPr indent="-228600" lvl="1" marL="685800" rtl="0" algn="l">
              <a:lnSpc>
                <a:spcPct val="90000"/>
              </a:lnSpc>
              <a:spcBef>
                <a:spcPts val="500"/>
              </a:spcBef>
              <a:spcAft>
                <a:spcPts val="0"/>
              </a:spcAft>
              <a:buSzPts val="2400"/>
              <a:buChar char="•"/>
            </a:pPr>
            <a:r>
              <a:rPr lang="en-US" u="sng">
                <a:solidFill>
                  <a:schemeClr val="hlink"/>
                </a:solidFill>
                <a:hlinkClick r:id="rId4"/>
              </a:rPr>
              <a:t>Progressive Muscle Relaxation</a:t>
            </a:r>
            <a:r>
              <a:rPr lang="en-US"/>
              <a:t> (Titled Progressive Muscle Relaxation - A 5 minute Guided Mindfulness Meditation on Youtube)</a:t>
            </a:r>
            <a:endParaRPr/>
          </a:p>
          <a:p>
            <a:pPr indent="0" lvl="0" marL="0" rtl="0" algn="l">
              <a:lnSpc>
                <a:spcPct val="90000"/>
              </a:lnSpc>
              <a:spcBef>
                <a:spcPts val="1000"/>
              </a:spcBef>
              <a:spcAft>
                <a:spcPts val="0"/>
              </a:spcAft>
              <a:buSzPts val="2800"/>
              <a:buNone/>
            </a:pPr>
            <a:r>
              <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99"/>
          <p:cNvSpPr txBox="1"/>
          <p:nvPr>
            <p:ph type="title"/>
          </p:nvPr>
        </p:nvSpPr>
        <p:spPr>
          <a:xfrm>
            <a:off x="838200" y="2766220"/>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Open Sans"/>
              <a:buNone/>
            </a:pPr>
            <a:r>
              <a:rPr lang="en-US"/>
              <a:t>The Effects on Children Who Live with Domestic Violence</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100"/>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How children are affected by DV</a:t>
            </a:r>
            <a:endParaRPr/>
          </a:p>
        </p:txBody>
      </p:sp>
      <p:sp>
        <p:nvSpPr>
          <p:cNvPr id="775" name="Google Shape;775;p100"/>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Living in a violent home is deeply traumatic for children.</a:t>
            </a:r>
            <a:endParaRPr/>
          </a:p>
          <a:p>
            <a:pPr indent="-228600" lvl="0" marL="228600" rtl="0" algn="l">
              <a:lnSpc>
                <a:spcPct val="90000"/>
              </a:lnSpc>
              <a:spcBef>
                <a:spcPts val="1000"/>
              </a:spcBef>
              <a:spcAft>
                <a:spcPts val="0"/>
              </a:spcAft>
              <a:buSzPts val="2800"/>
              <a:buChar char="•"/>
            </a:pPr>
            <a:r>
              <a:rPr lang="en-US"/>
              <a:t>These experiences leave lasting imprints on memory and development.</a:t>
            </a:r>
            <a:endParaRPr/>
          </a:p>
          <a:p>
            <a:pPr indent="-228600" lvl="0" marL="228600" rtl="0" algn="l">
              <a:lnSpc>
                <a:spcPct val="90000"/>
              </a:lnSpc>
              <a:spcBef>
                <a:spcPts val="1000"/>
              </a:spcBef>
              <a:spcAft>
                <a:spcPts val="0"/>
              </a:spcAft>
              <a:buSzPts val="2800"/>
              <a:buChar char="•"/>
            </a:pPr>
            <a:r>
              <a:rPr lang="en-US"/>
              <a:t>Every part of a child's life is shaped by this trauma.</a:t>
            </a:r>
            <a:endParaRPr/>
          </a:p>
          <a:p>
            <a:pPr indent="-228600" lvl="0" marL="228600" rtl="0" algn="l">
              <a:lnSpc>
                <a:spcPct val="90000"/>
              </a:lnSpc>
              <a:spcBef>
                <a:spcPts val="1000"/>
              </a:spcBef>
              <a:spcAft>
                <a:spcPts val="0"/>
              </a:spcAft>
              <a:buSzPts val="2800"/>
              <a:buChar char="•"/>
            </a:pPr>
            <a:r>
              <a:rPr lang="en-US">
                <a:latin typeface="Arial"/>
                <a:ea typeface="Arial"/>
                <a:cs typeface="Arial"/>
                <a:sym typeface="Arial"/>
              </a:rPr>
              <a:t>Children in abusive homes are silent victims</a:t>
            </a:r>
            <a:endParaRPr/>
          </a:p>
          <a:p>
            <a:pPr indent="-228600" lvl="0" marL="228600" rtl="0" algn="l">
              <a:lnSpc>
                <a:spcPct val="90000"/>
              </a:lnSpc>
              <a:spcBef>
                <a:spcPts val="1000"/>
              </a:spcBef>
              <a:spcAft>
                <a:spcPts val="0"/>
              </a:spcAft>
              <a:buSzPts val="2800"/>
              <a:buChar char="•"/>
            </a:pPr>
            <a:r>
              <a:rPr lang="en-US">
                <a:latin typeface="Arial"/>
                <a:ea typeface="Arial"/>
                <a:cs typeface="Arial"/>
                <a:sym typeface="Arial"/>
              </a:rPr>
              <a:t>Long-term emotional, behavioral, and physical consequences</a:t>
            </a:r>
            <a:endParaRPr/>
          </a:p>
          <a:p>
            <a:pPr indent="-50800" lvl="0" marL="228600" rtl="0" algn="l">
              <a:lnSpc>
                <a:spcPct val="90000"/>
              </a:lnSpc>
              <a:spcBef>
                <a:spcPts val="1000"/>
              </a:spcBef>
              <a:spcAft>
                <a:spcPts val="0"/>
              </a:spcAft>
              <a:buSzPts val="2800"/>
              <a:buNone/>
            </a:pPr>
            <a:r>
              <a:t/>
            </a:r>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p101"/>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Early Warning Signs</a:t>
            </a:r>
            <a:endParaRPr/>
          </a:p>
        </p:txBody>
      </p:sp>
      <p:sp>
        <p:nvSpPr>
          <p:cNvPr id="781" name="Google Shape;781;p101"/>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400"/>
              <a:buNone/>
            </a:pPr>
            <a:r>
              <a:rPr b="1" lang="en-US"/>
              <a:t>As Early as Infancy:</a:t>
            </a:r>
            <a:endParaRPr/>
          </a:p>
          <a:p>
            <a:pPr indent="-228600" lvl="0" marL="228600" rtl="0" algn="l">
              <a:lnSpc>
                <a:spcPct val="90000"/>
              </a:lnSpc>
              <a:spcBef>
                <a:spcPts val="1000"/>
              </a:spcBef>
              <a:spcAft>
                <a:spcPts val="0"/>
              </a:spcAft>
              <a:buSzPts val="2400"/>
              <a:buChar char="•"/>
            </a:pPr>
            <a:r>
              <a:rPr lang="en-US"/>
              <a:t>Failure to thrive</a:t>
            </a:r>
            <a:endParaRPr/>
          </a:p>
          <a:p>
            <a:pPr indent="-228600" lvl="0" marL="228600" rtl="0" algn="l">
              <a:lnSpc>
                <a:spcPct val="90000"/>
              </a:lnSpc>
              <a:spcBef>
                <a:spcPts val="1000"/>
              </a:spcBef>
              <a:spcAft>
                <a:spcPts val="0"/>
              </a:spcAft>
              <a:buSzPts val="2400"/>
              <a:buChar char="•"/>
            </a:pPr>
            <a:r>
              <a:rPr lang="en-US"/>
              <a:t>Over-compliance and fearfulness</a:t>
            </a:r>
            <a:endParaRPr/>
          </a:p>
          <a:p>
            <a:pPr indent="-228600" lvl="0" marL="228600" rtl="0" algn="l">
              <a:lnSpc>
                <a:spcPct val="90000"/>
              </a:lnSpc>
              <a:spcBef>
                <a:spcPts val="1000"/>
              </a:spcBef>
              <a:spcAft>
                <a:spcPts val="0"/>
              </a:spcAft>
              <a:buSzPts val="2400"/>
              <a:buChar char="•"/>
            </a:pPr>
            <a:r>
              <a:rPr lang="en-US"/>
              <a:t>Early signs of aggression or violence toward siblings or a parent</a:t>
            </a:r>
            <a:endParaRPr/>
          </a:p>
          <a:p>
            <a:pPr indent="-76200" lvl="0" marL="228600" rtl="0" algn="l">
              <a:lnSpc>
                <a:spcPct val="90000"/>
              </a:lnSpc>
              <a:spcBef>
                <a:spcPts val="1000"/>
              </a:spcBef>
              <a:spcAft>
                <a:spcPts val="0"/>
              </a:spcAft>
              <a:buSzPts val="2400"/>
              <a:buNone/>
            </a:pPr>
            <a:r>
              <a:t/>
            </a:r>
            <a:endParaRPr/>
          </a:p>
        </p:txBody>
      </p:sp>
      <p:pic>
        <p:nvPicPr>
          <p:cNvPr id="782" name="Google Shape;782;p101"/>
          <p:cNvPicPr preferRelativeResize="0"/>
          <p:nvPr/>
        </p:nvPicPr>
        <p:blipFill rotWithShape="1">
          <a:blip r:embed="rId3">
            <a:alphaModFix/>
          </a:blip>
          <a:srcRect b="0" l="0" r="0" t="0"/>
          <a:stretch/>
        </p:blipFill>
        <p:spPr>
          <a:xfrm>
            <a:off x="7486551" y="1693888"/>
            <a:ext cx="4633194" cy="3087974"/>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102"/>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00000"/>
              <a:buNone/>
            </a:pPr>
            <a:r>
              <a:rPr lang="en-US"/>
              <a:t>Emotional &amp; Behavioral Effects</a:t>
            </a:r>
            <a:endParaRPr/>
          </a:p>
        </p:txBody>
      </p:sp>
      <p:sp>
        <p:nvSpPr>
          <p:cNvPr id="789" name="Google Shape;789;p102"/>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400"/>
              <a:buChar char="•"/>
            </a:pPr>
            <a:r>
              <a:rPr lang="en-US"/>
              <a:t>Low self-esteem</a:t>
            </a:r>
            <a:endParaRPr/>
          </a:p>
          <a:p>
            <a:pPr indent="-228600" lvl="0" marL="228600" rtl="0" algn="l">
              <a:lnSpc>
                <a:spcPct val="90000"/>
              </a:lnSpc>
              <a:spcBef>
                <a:spcPts val="1000"/>
              </a:spcBef>
              <a:spcAft>
                <a:spcPts val="0"/>
              </a:spcAft>
              <a:buSzPts val="2400"/>
              <a:buChar char="•"/>
            </a:pPr>
            <a:r>
              <a:rPr lang="en-US"/>
              <a:t>Poor impulse control</a:t>
            </a:r>
            <a:endParaRPr/>
          </a:p>
          <a:p>
            <a:pPr indent="-228600" lvl="0" marL="228600" rtl="0" algn="l">
              <a:lnSpc>
                <a:spcPct val="90000"/>
              </a:lnSpc>
              <a:spcBef>
                <a:spcPts val="1000"/>
              </a:spcBef>
              <a:spcAft>
                <a:spcPts val="0"/>
              </a:spcAft>
              <a:buSzPts val="2400"/>
              <a:buChar char="•"/>
            </a:pPr>
            <a:r>
              <a:rPr lang="en-US"/>
              <a:t>Fear and distrust of close relationships</a:t>
            </a:r>
            <a:endParaRPr/>
          </a:p>
          <a:p>
            <a:pPr indent="-228600" lvl="0" marL="228600" rtl="0" algn="l">
              <a:lnSpc>
                <a:spcPct val="90000"/>
              </a:lnSpc>
              <a:spcBef>
                <a:spcPts val="1000"/>
              </a:spcBef>
              <a:spcAft>
                <a:spcPts val="0"/>
              </a:spcAft>
              <a:buSzPts val="2400"/>
              <a:buChar char="•"/>
            </a:pPr>
            <a:r>
              <a:rPr lang="en-US"/>
              <a:t>Conflicted loyalty between parents</a:t>
            </a:r>
            <a:endParaRPr/>
          </a:p>
          <a:p>
            <a:pPr indent="-228600" lvl="0" marL="228600" rtl="0" algn="l">
              <a:lnSpc>
                <a:spcPct val="90000"/>
              </a:lnSpc>
              <a:spcBef>
                <a:spcPts val="1000"/>
              </a:spcBef>
              <a:spcAft>
                <a:spcPts val="0"/>
              </a:spcAft>
              <a:buSzPts val="2400"/>
              <a:buChar char="•"/>
            </a:pPr>
            <a:r>
              <a:rPr lang="en-US"/>
              <a:t>Confusion over correct behavior</a:t>
            </a:r>
            <a:endParaRPr/>
          </a:p>
          <a:p>
            <a:pPr indent="-228600" lvl="0" marL="228600" rtl="0" algn="l">
              <a:lnSpc>
                <a:spcPct val="90000"/>
              </a:lnSpc>
              <a:spcBef>
                <a:spcPts val="1000"/>
              </a:spcBef>
              <a:spcAft>
                <a:spcPts val="0"/>
              </a:spcAft>
              <a:buSzPts val="2400"/>
              <a:buChar char="•"/>
            </a:pPr>
            <a:r>
              <a:rPr lang="en-US"/>
              <a:t>Psychosomatic symptoms: stomachaches, headaches, anxiety</a:t>
            </a:r>
            <a:endParaRPr/>
          </a:p>
          <a:p>
            <a:pPr indent="-228600" lvl="0" marL="228600" rtl="0" algn="l">
              <a:lnSpc>
                <a:spcPct val="90000"/>
              </a:lnSpc>
              <a:spcBef>
                <a:spcPts val="1000"/>
              </a:spcBef>
              <a:spcAft>
                <a:spcPts val="0"/>
              </a:spcAft>
              <a:buSzPts val="2400"/>
              <a:buChar char="•"/>
            </a:pPr>
            <a:r>
              <a:rPr lang="en-US"/>
              <a:t>Night terrors, bedwetting</a:t>
            </a:r>
            <a:endParaRPr/>
          </a:p>
          <a:p>
            <a:pPr indent="-228600" lvl="0" marL="228600" rtl="0" algn="l">
              <a:lnSpc>
                <a:spcPct val="90000"/>
              </a:lnSpc>
              <a:spcBef>
                <a:spcPts val="1000"/>
              </a:spcBef>
              <a:spcAft>
                <a:spcPts val="0"/>
              </a:spcAft>
              <a:buSzPts val="2400"/>
              <a:buChar char="•"/>
            </a:pPr>
            <a:r>
              <a:rPr lang="en-US"/>
              <a:t>Suicidality at higher rates than other children</a:t>
            </a:r>
            <a:endParaRPr/>
          </a:p>
          <a:p>
            <a:pPr indent="-76200" lvl="0" marL="228600" rtl="0" algn="l">
              <a:lnSpc>
                <a:spcPct val="90000"/>
              </a:lnSpc>
              <a:spcBef>
                <a:spcPts val="1000"/>
              </a:spcBef>
              <a:spcAft>
                <a:spcPts val="0"/>
              </a:spcAft>
              <a:buSzPts val="2400"/>
              <a:buNone/>
            </a:pPr>
            <a:r>
              <a:t/>
            </a:r>
            <a:endParaRPr/>
          </a:p>
        </p:txBody>
      </p:sp>
      <p:pic>
        <p:nvPicPr>
          <p:cNvPr id="790" name="Google Shape;790;p102"/>
          <p:cNvPicPr preferRelativeResize="0"/>
          <p:nvPr/>
        </p:nvPicPr>
        <p:blipFill rotWithShape="1">
          <a:blip r:embed="rId3">
            <a:alphaModFix/>
          </a:blip>
          <a:srcRect b="0" l="0" r="0" t="0"/>
          <a:stretch/>
        </p:blipFill>
        <p:spPr>
          <a:xfrm>
            <a:off x="7315200" y="2070683"/>
            <a:ext cx="4876800" cy="3228340"/>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p103"/>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Cognitive and academic impacts</a:t>
            </a:r>
            <a:endParaRPr/>
          </a:p>
        </p:txBody>
      </p:sp>
      <p:pic>
        <p:nvPicPr>
          <p:cNvPr id="797" name="Google Shape;797;p103"/>
          <p:cNvPicPr preferRelativeResize="0"/>
          <p:nvPr/>
        </p:nvPicPr>
        <p:blipFill rotWithShape="1">
          <a:blip r:embed="rId3">
            <a:alphaModFix/>
          </a:blip>
          <a:srcRect b="0" l="0" r="0" t="0"/>
          <a:stretch/>
        </p:blipFill>
        <p:spPr>
          <a:xfrm>
            <a:off x="7315203" y="3605215"/>
            <a:ext cx="4876799" cy="3252787"/>
          </a:xfrm>
          <a:prstGeom prst="rect">
            <a:avLst/>
          </a:prstGeom>
          <a:noFill/>
          <a:ln>
            <a:noFill/>
          </a:ln>
        </p:spPr>
      </p:pic>
      <p:sp>
        <p:nvSpPr>
          <p:cNvPr id="798" name="Google Shape;798;p103"/>
          <p:cNvSpPr txBox="1"/>
          <p:nvPr>
            <p:ph idx="1" type="body"/>
          </p:nvPr>
        </p:nvSpPr>
        <p:spPr>
          <a:xfrm>
            <a:off x="820753" y="1711220"/>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Academic difficulties</a:t>
            </a:r>
            <a:endParaRPr/>
          </a:p>
          <a:p>
            <a:pPr indent="-228600" lvl="0" marL="228600" rtl="0" algn="l">
              <a:lnSpc>
                <a:spcPct val="90000"/>
              </a:lnSpc>
              <a:spcBef>
                <a:spcPts val="1000"/>
              </a:spcBef>
              <a:spcAft>
                <a:spcPts val="0"/>
              </a:spcAft>
              <a:buSzPts val="2800"/>
              <a:buChar char="•"/>
            </a:pPr>
            <a:r>
              <a:rPr lang="en-US"/>
              <a:t>Frequent disruptions due to fleeing the home</a:t>
            </a:r>
            <a:endParaRPr/>
          </a:p>
          <a:p>
            <a:pPr indent="-228600" lvl="0" marL="228600" rtl="0" algn="l">
              <a:lnSpc>
                <a:spcPct val="90000"/>
              </a:lnSpc>
              <a:spcBef>
                <a:spcPts val="1000"/>
              </a:spcBef>
              <a:spcAft>
                <a:spcPts val="0"/>
              </a:spcAft>
              <a:buSzPts val="2800"/>
              <a:buChar char="•"/>
            </a:pPr>
            <a:r>
              <a:rPr lang="en-US"/>
              <a:t>PTSD symptoms</a:t>
            </a:r>
            <a:endParaRPr/>
          </a:p>
          <a:p>
            <a:pPr indent="-228600" lvl="0" marL="228600" rtl="0" algn="l">
              <a:lnSpc>
                <a:spcPct val="90000"/>
              </a:lnSpc>
              <a:spcBef>
                <a:spcPts val="1000"/>
              </a:spcBef>
              <a:spcAft>
                <a:spcPts val="0"/>
              </a:spcAft>
              <a:buSzPts val="2800"/>
              <a:buChar char="•"/>
            </a:pPr>
            <a:r>
              <a:rPr lang="en-US"/>
              <a:t>Difficulty concentrating or engaging in school</a:t>
            </a:r>
            <a:endParaRPr/>
          </a:p>
          <a:p>
            <a:pPr indent="0" lvl="0" marL="0" rtl="0" algn="l">
              <a:lnSpc>
                <a:spcPct val="90000"/>
              </a:lnSpc>
              <a:spcBef>
                <a:spcPts val="1000"/>
              </a:spcBef>
              <a:spcAft>
                <a:spcPts val="0"/>
              </a:spcAft>
              <a:buSzPts val="2800"/>
              <a:buNone/>
            </a:pPr>
            <a:r>
              <a:t/>
            </a:r>
            <a:endParaRPr/>
          </a:p>
        </p:txBody>
      </p:sp>
      <p:sp>
        <p:nvSpPr>
          <p:cNvPr id="799" name="Google Shape;799;p103"/>
          <p:cNvSpPr txBox="1"/>
          <p:nvPr/>
        </p:nvSpPr>
        <p:spPr>
          <a:xfrm>
            <a:off x="5711253" y="6291218"/>
            <a:ext cx="1603948" cy="5078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hlink"/>
                </a:solidFill>
                <a:latin typeface="Arial"/>
                <a:ea typeface="Arial"/>
                <a:cs typeface="Arial"/>
                <a:sym typeface="Arial"/>
                <a:hlinkClick r:id="rId4"/>
              </a:rPr>
              <a:t>This Photo</a:t>
            </a:r>
            <a:r>
              <a:rPr b="0" i="0" lang="en-US" sz="900" u="none" cap="none" strike="noStrike">
                <a:solidFill>
                  <a:schemeClr val="dk1"/>
                </a:solidFill>
                <a:latin typeface="Arial"/>
                <a:ea typeface="Arial"/>
                <a:cs typeface="Arial"/>
                <a:sym typeface="Arial"/>
              </a:rPr>
              <a:t> by Unknown Author is licensed under </a:t>
            </a:r>
            <a:r>
              <a:rPr b="0" i="0" lang="en-US" sz="900" u="sng" cap="none" strike="noStrike">
                <a:solidFill>
                  <a:schemeClr val="hlink"/>
                </a:solidFill>
                <a:latin typeface="Arial"/>
                <a:ea typeface="Arial"/>
                <a:cs typeface="Arial"/>
                <a:sym typeface="Arial"/>
                <a:hlinkClick r:id="rId5"/>
              </a:rPr>
              <a:t>CC BY-SA-NC</a:t>
            </a:r>
            <a:endParaRPr b="0" i="0" sz="900" u="none" cap="none" strike="noStrike">
              <a:solidFill>
                <a:schemeClr val="dk1"/>
              </a:solidFill>
              <a:latin typeface="Arial"/>
              <a:ea typeface="Arial"/>
              <a:cs typeface="Arial"/>
              <a:sym typeface="Arial"/>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sp>
        <p:nvSpPr>
          <p:cNvPr id="805" name="Google Shape;805;p104"/>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Health &amp; Safety Risks</a:t>
            </a:r>
            <a:endParaRPr/>
          </a:p>
        </p:txBody>
      </p:sp>
      <p:sp>
        <p:nvSpPr>
          <p:cNvPr id="806" name="Google Shape;806;p104"/>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400"/>
              <a:buChar char="•"/>
            </a:pPr>
            <a:r>
              <a:rPr lang="en-US">
                <a:latin typeface="Arial"/>
                <a:ea typeface="Arial"/>
                <a:cs typeface="Arial"/>
                <a:sym typeface="Arial"/>
              </a:rPr>
              <a:t>Poor general health</a:t>
            </a:r>
            <a:endParaRPr/>
          </a:p>
          <a:p>
            <a:pPr indent="-228600" lvl="0" marL="228600" rtl="0" algn="l">
              <a:lnSpc>
                <a:spcPct val="90000"/>
              </a:lnSpc>
              <a:spcBef>
                <a:spcPts val="1000"/>
              </a:spcBef>
              <a:spcAft>
                <a:spcPts val="0"/>
              </a:spcAft>
              <a:buSzPts val="2400"/>
              <a:buChar char="•"/>
            </a:pPr>
            <a:r>
              <a:rPr lang="en-US">
                <a:latin typeface="Arial"/>
                <a:ea typeface="Arial"/>
                <a:cs typeface="Arial"/>
                <a:sym typeface="Arial"/>
              </a:rPr>
              <a:t>Physical injuries from violent incidents</a:t>
            </a:r>
            <a:endParaRPr/>
          </a:p>
          <a:p>
            <a:pPr indent="-228600" lvl="0" marL="228600" rtl="0" algn="l">
              <a:lnSpc>
                <a:spcPct val="90000"/>
              </a:lnSpc>
              <a:spcBef>
                <a:spcPts val="1000"/>
              </a:spcBef>
              <a:spcAft>
                <a:spcPts val="0"/>
              </a:spcAft>
              <a:buSzPts val="2400"/>
              <a:buChar char="•"/>
            </a:pPr>
            <a:r>
              <a:rPr lang="en-US">
                <a:latin typeface="Arial"/>
                <a:ea typeface="Arial"/>
                <a:cs typeface="Arial"/>
                <a:sym typeface="Arial"/>
              </a:rPr>
              <a:t>Higher risk of abduction by abuser parent</a:t>
            </a:r>
            <a:endParaRPr/>
          </a:p>
          <a:p>
            <a:pPr indent="-228600" lvl="0" marL="228600" rtl="0" algn="l">
              <a:lnSpc>
                <a:spcPct val="90000"/>
              </a:lnSpc>
              <a:spcBef>
                <a:spcPts val="1000"/>
              </a:spcBef>
              <a:spcAft>
                <a:spcPts val="0"/>
              </a:spcAft>
              <a:buSzPts val="2400"/>
              <a:buChar char="•"/>
            </a:pPr>
            <a:r>
              <a:rPr lang="en-US">
                <a:latin typeface="Arial"/>
                <a:ea typeface="Arial"/>
                <a:cs typeface="Arial"/>
                <a:sym typeface="Arial"/>
              </a:rPr>
              <a:t>Higher likelihood of being victims of physical and sexual abuse</a:t>
            </a:r>
            <a:endParaRPr/>
          </a:p>
          <a:p>
            <a:pPr indent="-76200" lvl="0" marL="228600" rtl="0" algn="l">
              <a:lnSpc>
                <a:spcPct val="90000"/>
              </a:lnSpc>
              <a:spcBef>
                <a:spcPts val="1000"/>
              </a:spcBef>
              <a:spcAft>
                <a:spcPts val="0"/>
              </a:spcAft>
              <a:buSzPts val="2400"/>
              <a:buNone/>
            </a:pPr>
            <a:r>
              <a:t/>
            </a:r>
            <a:endParaRPr/>
          </a:p>
        </p:txBody>
      </p:sp>
      <p:pic>
        <p:nvPicPr>
          <p:cNvPr id="807" name="Google Shape;807;p104"/>
          <p:cNvPicPr preferRelativeResize="0"/>
          <p:nvPr/>
        </p:nvPicPr>
        <p:blipFill rotWithShape="1">
          <a:blip r:embed="rId3">
            <a:alphaModFix/>
          </a:blip>
          <a:srcRect b="0" l="0" r="0" t="0"/>
          <a:stretch/>
        </p:blipFill>
        <p:spPr>
          <a:xfrm>
            <a:off x="7315200" y="1714500"/>
            <a:ext cx="4572000" cy="3429000"/>
          </a:xfrm>
          <a:prstGeom prst="rect">
            <a:avLst/>
          </a:prstGeom>
          <a:noFill/>
          <a:ln>
            <a:noFill/>
          </a:ln>
        </p:spPr>
      </p:pic>
      <p:sp>
        <p:nvSpPr>
          <p:cNvPr id="808" name="Google Shape;808;p104"/>
          <p:cNvSpPr txBox="1"/>
          <p:nvPr/>
        </p:nvSpPr>
        <p:spPr>
          <a:xfrm>
            <a:off x="7605010" y="5258916"/>
            <a:ext cx="428219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hlink"/>
                </a:solidFill>
                <a:latin typeface="Arial"/>
                <a:ea typeface="Arial"/>
                <a:cs typeface="Arial"/>
                <a:sym typeface="Arial"/>
                <a:hlinkClick r:id="rId4"/>
              </a:rPr>
              <a:t>This Photo</a:t>
            </a:r>
            <a:r>
              <a:rPr b="0" i="0" lang="en-US" sz="900" u="none" cap="none" strike="noStrike">
                <a:solidFill>
                  <a:schemeClr val="dk1"/>
                </a:solidFill>
                <a:latin typeface="Arial"/>
                <a:ea typeface="Arial"/>
                <a:cs typeface="Arial"/>
                <a:sym typeface="Arial"/>
              </a:rPr>
              <a:t> by Unknown Author is licensed under </a:t>
            </a:r>
            <a:r>
              <a:rPr b="0" i="0" lang="en-US" sz="900" u="sng" cap="none" strike="noStrike">
                <a:solidFill>
                  <a:schemeClr val="hlink"/>
                </a:solidFill>
                <a:latin typeface="Arial"/>
                <a:ea typeface="Arial"/>
                <a:cs typeface="Arial"/>
                <a:sym typeface="Arial"/>
                <a:hlinkClick r:id="rId5"/>
              </a:rPr>
              <a:t>CC BY-SA-NC</a:t>
            </a:r>
            <a:endParaRPr b="0" i="0" sz="900" u="none" cap="none" strike="noStrike">
              <a:solidFill>
                <a:schemeClr val="dk1"/>
              </a:solidFill>
              <a:latin typeface="Arial"/>
              <a:ea typeface="Arial"/>
              <a:cs typeface="Arial"/>
              <a:sym typeface="Arial"/>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sp>
        <p:nvSpPr>
          <p:cNvPr id="813" name="Google Shape;813;p105"/>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Social and Legal Outcomes</a:t>
            </a:r>
            <a:endParaRPr/>
          </a:p>
        </p:txBody>
      </p:sp>
      <p:sp>
        <p:nvSpPr>
          <p:cNvPr id="814" name="Google Shape;814;p105"/>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400"/>
              <a:buChar char="•"/>
            </a:pPr>
            <a:r>
              <a:rPr lang="en-US"/>
              <a:t>Four times more likely to be arrested</a:t>
            </a:r>
            <a:endParaRPr/>
          </a:p>
          <a:p>
            <a:pPr indent="-228600" lvl="0" marL="228600" rtl="0" algn="l">
              <a:lnSpc>
                <a:spcPct val="90000"/>
              </a:lnSpc>
              <a:spcBef>
                <a:spcPts val="1000"/>
              </a:spcBef>
              <a:spcAft>
                <a:spcPts val="0"/>
              </a:spcAft>
              <a:buSzPts val="2400"/>
              <a:buChar char="•"/>
            </a:pPr>
            <a:r>
              <a:rPr lang="en-US"/>
              <a:t>More likely to abuse alcohol and drugs</a:t>
            </a:r>
            <a:endParaRPr/>
          </a:p>
          <a:p>
            <a:pPr indent="-228600" lvl="0" marL="228600" rtl="0" algn="l">
              <a:lnSpc>
                <a:spcPct val="90000"/>
              </a:lnSpc>
              <a:spcBef>
                <a:spcPts val="1000"/>
              </a:spcBef>
              <a:spcAft>
                <a:spcPts val="0"/>
              </a:spcAft>
              <a:buSzPts val="2400"/>
              <a:buChar char="•"/>
            </a:pPr>
            <a:r>
              <a:rPr lang="en-US"/>
              <a:t>Increased risk of antisocial behavior</a:t>
            </a:r>
            <a:endParaRPr/>
          </a:p>
          <a:p>
            <a:pPr indent="-228600" lvl="0" marL="228600" rtl="0" algn="l">
              <a:lnSpc>
                <a:spcPct val="90000"/>
              </a:lnSpc>
              <a:spcBef>
                <a:spcPts val="1000"/>
              </a:spcBef>
              <a:spcAft>
                <a:spcPts val="0"/>
              </a:spcAft>
              <a:buSzPts val="2400"/>
              <a:buChar char="•"/>
            </a:pPr>
            <a:r>
              <a:rPr lang="en-US"/>
              <a:t>Higher likelihood of committing crimes or sexual assault</a:t>
            </a:r>
            <a:endParaRPr/>
          </a:p>
          <a:p>
            <a:pPr indent="-76200" lvl="0" marL="228600" rtl="0" algn="l">
              <a:lnSpc>
                <a:spcPct val="90000"/>
              </a:lnSpc>
              <a:spcBef>
                <a:spcPts val="1000"/>
              </a:spcBef>
              <a:spcAft>
                <a:spcPts val="0"/>
              </a:spcAft>
              <a:buSzPts val="2400"/>
              <a:buNone/>
            </a:pPr>
            <a:r>
              <a:t/>
            </a:r>
            <a:endParaRPr/>
          </a:p>
        </p:txBody>
      </p:sp>
      <p:pic>
        <p:nvPicPr>
          <p:cNvPr id="815" name="Google Shape;815;p105"/>
          <p:cNvPicPr preferRelativeResize="0"/>
          <p:nvPr/>
        </p:nvPicPr>
        <p:blipFill rotWithShape="1">
          <a:blip r:embed="rId3">
            <a:alphaModFix/>
          </a:blip>
          <a:srcRect b="0" l="0" r="0" t="0"/>
          <a:stretch/>
        </p:blipFill>
        <p:spPr>
          <a:xfrm>
            <a:off x="7450113" y="2105221"/>
            <a:ext cx="4741889" cy="3149404"/>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106"/>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Homelessness and Instability</a:t>
            </a:r>
            <a:endParaRPr/>
          </a:p>
        </p:txBody>
      </p:sp>
      <p:sp>
        <p:nvSpPr>
          <p:cNvPr id="821" name="Google Shape;821;p106"/>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Frequent displacement due to fleeing abuse</a:t>
            </a:r>
            <a:endParaRPr/>
          </a:p>
          <a:p>
            <a:pPr indent="-228600" lvl="0" marL="228600" rtl="0" algn="l">
              <a:lnSpc>
                <a:spcPct val="90000"/>
              </a:lnSpc>
              <a:spcBef>
                <a:spcPts val="1000"/>
              </a:spcBef>
              <a:spcAft>
                <a:spcPts val="0"/>
              </a:spcAft>
              <a:buSzPts val="2800"/>
              <a:buChar char="•"/>
            </a:pPr>
            <a:r>
              <a:rPr lang="en-US"/>
              <a:t>Nearly 40% of U.S. homeless population are mothers and children escaping domestic violence</a:t>
            </a:r>
            <a:endParaRPr/>
          </a:p>
          <a:p>
            <a:pPr indent="0" lvl="0" marL="0" rtl="0" algn="l">
              <a:lnSpc>
                <a:spcPct val="90000"/>
              </a:lnSpc>
              <a:spcBef>
                <a:spcPts val="1000"/>
              </a:spcBef>
              <a:spcAft>
                <a:spcPts val="0"/>
              </a:spcAft>
              <a:buSzPts val="2800"/>
              <a:buNone/>
            </a:pPr>
            <a:r>
              <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107"/>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Vicious Cycle of Violence</a:t>
            </a:r>
            <a:endParaRPr/>
          </a:p>
        </p:txBody>
      </p:sp>
      <p:sp>
        <p:nvSpPr>
          <p:cNvPr id="828" name="Google Shape;828;p107"/>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400"/>
              <a:buChar char="•"/>
            </a:pPr>
            <a:r>
              <a:rPr lang="en-US"/>
              <a:t>Exposure to abuse can normalize violence</a:t>
            </a:r>
            <a:endParaRPr/>
          </a:p>
          <a:p>
            <a:pPr indent="-228600" lvl="0" marL="228600" rtl="0" algn="l">
              <a:lnSpc>
                <a:spcPct val="90000"/>
              </a:lnSpc>
              <a:spcBef>
                <a:spcPts val="1000"/>
              </a:spcBef>
              <a:spcAft>
                <a:spcPts val="0"/>
              </a:spcAft>
              <a:buSzPts val="2400"/>
              <a:buChar char="•"/>
            </a:pPr>
            <a:r>
              <a:rPr lang="en-US"/>
              <a:t>Without intervention, children may repeat abusive behaviors as adults</a:t>
            </a:r>
            <a:endParaRPr/>
          </a:p>
          <a:p>
            <a:pPr indent="-228600" lvl="0" marL="228600" rtl="0" algn="l">
              <a:lnSpc>
                <a:spcPct val="90000"/>
              </a:lnSpc>
              <a:spcBef>
                <a:spcPts val="1000"/>
              </a:spcBef>
              <a:spcAft>
                <a:spcPts val="0"/>
              </a:spcAft>
              <a:buSzPts val="2400"/>
              <a:buChar char="•"/>
            </a:pPr>
            <a:r>
              <a:rPr lang="en-US"/>
              <a:t>Violence is learned behavior—but it can be unlearned</a:t>
            </a:r>
            <a:endParaRPr/>
          </a:p>
          <a:p>
            <a:pPr indent="0" lvl="0" marL="0" rtl="0" algn="l">
              <a:lnSpc>
                <a:spcPct val="90000"/>
              </a:lnSpc>
              <a:spcBef>
                <a:spcPts val="1000"/>
              </a:spcBef>
              <a:spcAft>
                <a:spcPts val="0"/>
              </a:spcAft>
              <a:buSzPts val="2400"/>
              <a:buNone/>
            </a:pPr>
            <a:r>
              <a:t/>
            </a:r>
            <a:endParaRPr/>
          </a:p>
        </p:txBody>
      </p:sp>
      <p:pic>
        <p:nvPicPr>
          <p:cNvPr id="829" name="Google Shape;829;p107"/>
          <p:cNvPicPr preferRelativeResize="0"/>
          <p:nvPr/>
        </p:nvPicPr>
        <p:blipFill rotWithShape="1">
          <a:blip r:embed="rId3">
            <a:alphaModFix/>
          </a:blip>
          <a:srcRect b="0" l="0" r="0" t="0"/>
          <a:stretch/>
        </p:blipFill>
        <p:spPr>
          <a:xfrm>
            <a:off x="6835923" y="1605197"/>
            <a:ext cx="4876800" cy="4876800"/>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108"/>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00000"/>
              <a:buNone/>
            </a:pPr>
            <a:r>
              <a:rPr lang="en-US"/>
              <a:t>The Hidden Legacy of Anger &amp; Trauma</a:t>
            </a:r>
            <a:endParaRPr/>
          </a:p>
        </p:txBody>
      </p:sp>
      <p:sp>
        <p:nvSpPr>
          <p:cNvPr id="835" name="Google Shape;835;p108"/>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Anger may surface as bullying, rage, or interpersonal violence</a:t>
            </a:r>
            <a:endParaRPr/>
          </a:p>
          <a:p>
            <a:pPr indent="-228600" lvl="0" marL="228600" rtl="0" algn="l">
              <a:lnSpc>
                <a:spcPct val="90000"/>
              </a:lnSpc>
              <a:spcBef>
                <a:spcPts val="1000"/>
              </a:spcBef>
              <a:spcAft>
                <a:spcPts val="0"/>
              </a:spcAft>
              <a:buSzPts val="2800"/>
              <a:buChar char="•"/>
            </a:pPr>
            <a:r>
              <a:rPr lang="en-US"/>
              <a:t>Difficulty forming healthy relationships</a:t>
            </a:r>
            <a:endParaRPr/>
          </a:p>
          <a:p>
            <a:pPr indent="-228600" lvl="0" marL="228600" rtl="0" algn="l">
              <a:lnSpc>
                <a:spcPct val="90000"/>
              </a:lnSpc>
              <a:spcBef>
                <a:spcPts val="1000"/>
              </a:spcBef>
              <a:spcAft>
                <a:spcPts val="0"/>
              </a:spcAft>
              <a:buSzPts val="2800"/>
              <a:buChar char="•"/>
            </a:pPr>
            <a:r>
              <a:rPr lang="en-US"/>
              <a:t>Unseen emotional damage follows children into adulthood</a:t>
            </a:r>
            <a:endParaRPr/>
          </a:p>
          <a:p>
            <a:pPr indent="-50800" lvl="0" marL="228600" rtl="0" algn="l">
              <a:lnSpc>
                <a:spcPct val="90000"/>
              </a:lnSpc>
              <a:spcBef>
                <a:spcPts val="1000"/>
              </a:spcBef>
              <a:spcAft>
                <a:spcPts val="0"/>
              </a:spcAft>
              <a:buSzPts val="2800"/>
              <a:buNone/>
            </a:pPr>
            <a:r>
              <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9" name="Shape 839"/>
        <p:cNvGrpSpPr/>
        <p:nvPr/>
      </p:nvGrpSpPr>
      <p:grpSpPr>
        <a:xfrm>
          <a:off x="0" y="0"/>
          <a:ext cx="0" cy="0"/>
          <a:chOff x="0" y="0"/>
          <a:chExt cx="0" cy="0"/>
        </a:xfrm>
      </p:grpSpPr>
      <p:sp>
        <p:nvSpPr>
          <p:cNvPr id="840" name="Google Shape;840;p109"/>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Breaking the Cycle</a:t>
            </a:r>
            <a:endParaRPr/>
          </a:p>
        </p:txBody>
      </p:sp>
      <p:sp>
        <p:nvSpPr>
          <p:cNvPr id="841" name="Google Shape;841;p109"/>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The cycle of violence can be interrupted</a:t>
            </a:r>
            <a:endParaRPr/>
          </a:p>
          <a:p>
            <a:pPr indent="-228600" lvl="0" marL="228600" rtl="0" algn="l">
              <a:lnSpc>
                <a:spcPct val="90000"/>
              </a:lnSpc>
              <a:spcBef>
                <a:spcPts val="1000"/>
              </a:spcBef>
              <a:spcAft>
                <a:spcPts val="0"/>
              </a:spcAft>
              <a:buSzPts val="2800"/>
              <a:buChar char="•"/>
            </a:pPr>
            <a:r>
              <a:rPr lang="en-US"/>
              <a:t>Support, awareness, and trauma-informed care are critical</a:t>
            </a:r>
            <a:endParaRPr/>
          </a:p>
          <a:p>
            <a:pPr indent="-228600" lvl="0" marL="228600" rtl="0" algn="l">
              <a:lnSpc>
                <a:spcPct val="90000"/>
              </a:lnSpc>
              <a:spcBef>
                <a:spcPts val="1000"/>
              </a:spcBef>
              <a:spcAft>
                <a:spcPts val="0"/>
              </a:spcAft>
              <a:buSzPts val="2800"/>
              <a:buChar char="•"/>
            </a:pPr>
            <a:r>
              <a:rPr lang="en-US"/>
              <a:t>Healing is possible with the right intervention</a:t>
            </a:r>
            <a:endParaRPr/>
          </a:p>
          <a:p>
            <a:pPr indent="-50800" lvl="0" marL="228600" rtl="0" algn="l">
              <a:lnSpc>
                <a:spcPct val="90000"/>
              </a:lnSpc>
              <a:spcBef>
                <a:spcPts val="1000"/>
              </a:spcBef>
              <a:spcAft>
                <a:spcPts val="0"/>
              </a:spcAft>
              <a:buSzPts val="2800"/>
              <a:buNone/>
            </a:pPr>
            <a:r>
              <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110"/>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Hydration and Sleep</a:t>
            </a:r>
            <a:endParaRPr/>
          </a:p>
        </p:txBody>
      </p:sp>
      <p:sp>
        <p:nvSpPr>
          <p:cNvPr id="847" name="Google Shape;847;p110"/>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SzPct val="100000"/>
              <a:buChar char="•"/>
            </a:pPr>
            <a:r>
              <a:rPr lang="en-US"/>
              <a:t>Sleep: </a:t>
            </a:r>
            <a:endParaRPr/>
          </a:p>
          <a:p>
            <a:pPr indent="-228600" lvl="1" marL="685800" rtl="0" algn="l">
              <a:lnSpc>
                <a:spcPct val="90000"/>
              </a:lnSpc>
              <a:spcBef>
                <a:spcPts val="500"/>
              </a:spcBef>
              <a:spcAft>
                <a:spcPts val="0"/>
              </a:spcAft>
              <a:buSzPct val="100000"/>
              <a:buChar char="•"/>
            </a:pPr>
            <a:r>
              <a:rPr lang="en-US"/>
              <a:t>Crucial for maintain mental clarity and reducing risk of cognitive decline.</a:t>
            </a:r>
            <a:endParaRPr/>
          </a:p>
          <a:p>
            <a:pPr indent="-228600" lvl="1" marL="685800" rtl="0" algn="l">
              <a:lnSpc>
                <a:spcPct val="90000"/>
              </a:lnSpc>
              <a:spcBef>
                <a:spcPts val="500"/>
              </a:spcBef>
              <a:spcAft>
                <a:spcPts val="0"/>
              </a:spcAft>
              <a:buSzPct val="100000"/>
              <a:buChar char="•"/>
            </a:pPr>
            <a:r>
              <a:rPr lang="en-US"/>
              <a:t>7 to 8 hours of sleep is important</a:t>
            </a:r>
            <a:endParaRPr/>
          </a:p>
          <a:p>
            <a:pPr indent="-228600" lvl="1" marL="685800" rtl="0" algn="l">
              <a:lnSpc>
                <a:spcPct val="90000"/>
              </a:lnSpc>
              <a:spcBef>
                <a:spcPts val="500"/>
              </a:spcBef>
              <a:spcAft>
                <a:spcPts val="0"/>
              </a:spcAft>
              <a:buSzPct val="100000"/>
              <a:buChar char="•"/>
            </a:pPr>
            <a:r>
              <a:rPr lang="en-US"/>
              <a:t>Try this: go to bed and wake up around the same time, turn off all devices 1 hour before bedtime, make bedroom dark and cool.</a:t>
            </a:r>
            <a:endParaRPr/>
          </a:p>
          <a:p>
            <a:pPr indent="-228600" lvl="0" marL="228600" rtl="0" algn="l">
              <a:lnSpc>
                <a:spcPct val="90000"/>
              </a:lnSpc>
              <a:spcBef>
                <a:spcPts val="1000"/>
              </a:spcBef>
              <a:spcAft>
                <a:spcPts val="0"/>
              </a:spcAft>
              <a:buSzPct val="100000"/>
              <a:buChar char="•"/>
            </a:pPr>
            <a:r>
              <a:rPr lang="en-US"/>
              <a:t>Hydration: </a:t>
            </a:r>
            <a:endParaRPr/>
          </a:p>
          <a:p>
            <a:pPr indent="-228600" lvl="1" marL="685800" rtl="0" algn="l">
              <a:lnSpc>
                <a:spcPct val="90000"/>
              </a:lnSpc>
              <a:spcBef>
                <a:spcPts val="500"/>
              </a:spcBef>
              <a:spcAft>
                <a:spcPts val="0"/>
              </a:spcAft>
              <a:buSzPct val="100000"/>
              <a:buChar char="•"/>
            </a:pPr>
            <a:r>
              <a:rPr lang="en-US"/>
              <a:t>Regulates body temperature, prevents infections, and delivers nutrients to cells. </a:t>
            </a:r>
            <a:endParaRPr/>
          </a:p>
          <a:p>
            <a:pPr indent="-228600" lvl="1" marL="685800" rtl="0" algn="l">
              <a:lnSpc>
                <a:spcPct val="90000"/>
              </a:lnSpc>
              <a:spcBef>
                <a:spcPts val="500"/>
              </a:spcBef>
              <a:spcAft>
                <a:spcPts val="0"/>
              </a:spcAft>
              <a:buSzPct val="100000"/>
              <a:buChar char="•"/>
            </a:pPr>
            <a:r>
              <a:rPr lang="en-US"/>
              <a:t>Improves sleep quality, cognition and mood.</a:t>
            </a:r>
            <a:endParaRPr/>
          </a:p>
          <a:p>
            <a:pPr indent="-228600" lvl="1" marL="685800" rtl="0" algn="l">
              <a:lnSpc>
                <a:spcPct val="90000"/>
              </a:lnSpc>
              <a:spcBef>
                <a:spcPts val="500"/>
              </a:spcBef>
              <a:spcAft>
                <a:spcPts val="0"/>
              </a:spcAft>
              <a:buSzPct val="100000"/>
              <a:buChar char="•"/>
            </a:pPr>
            <a:r>
              <a:rPr lang="en-US"/>
              <a:t>Tips: Carry a reusable water bottle. Freeze water in freezer-safe bottles for ice-cold water all day. Choose water over sugary drinks. Opt for water when eating out. Serve water during meals. Add a wedge of lime or lemon </a:t>
            </a:r>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111"/>
          <p:cNvSpPr txBox="1"/>
          <p:nvPr>
            <p:ph type="title"/>
          </p:nvPr>
        </p:nvSpPr>
        <p:spPr>
          <a:xfrm>
            <a:off x="838200" y="2766220"/>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Open Sans"/>
              <a:buNone/>
            </a:pPr>
            <a:r>
              <a:rPr lang="en-US"/>
              <a:t>Victim Mentality</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sp>
        <p:nvSpPr>
          <p:cNvPr id="858" name="Google Shape;858;p112"/>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What Is Victim Mentality?</a:t>
            </a:r>
            <a:endParaRPr/>
          </a:p>
        </p:txBody>
      </p:sp>
      <p:sp>
        <p:nvSpPr>
          <p:cNvPr id="859" name="Google Shape;859;p112"/>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A belief that the world is conspiring against you</a:t>
            </a:r>
            <a:endParaRPr/>
          </a:p>
          <a:p>
            <a:pPr indent="-228600" lvl="0" marL="228600" rtl="0" algn="l">
              <a:lnSpc>
                <a:spcPct val="90000"/>
              </a:lnSpc>
              <a:spcBef>
                <a:spcPts val="1000"/>
              </a:spcBef>
              <a:spcAft>
                <a:spcPts val="0"/>
              </a:spcAft>
              <a:buSzPts val="2800"/>
              <a:buChar char="•"/>
            </a:pPr>
            <a:r>
              <a:rPr lang="en-US"/>
              <a:t>Constant gathering of “evidence” to prove this belief</a:t>
            </a:r>
            <a:endParaRPr/>
          </a:p>
          <a:p>
            <a:pPr indent="-228600" lvl="0" marL="228600" rtl="0" algn="l">
              <a:lnSpc>
                <a:spcPct val="90000"/>
              </a:lnSpc>
              <a:spcBef>
                <a:spcPts val="1000"/>
              </a:spcBef>
              <a:spcAft>
                <a:spcPts val="0"/>
              </a:spcAft>
              <a:buSzPts val="2800"/>
              <a:buChar char="•"/>
            </a:pPr>
            <a:r>
              <a:rPr lang="en-US"/>
              <a:t>Difficult to see truth—because it’s always being resisted</a:t>
            </a:r>
            <a:endParaRPr/>
          </a:p>
          <a:p>
            <a:pPr indent="-228600" lvl="0" marL="228600" rtl="0" algn="l">
              <a:lnSpc>
                <a:spcPct val="90000"/>
              </a:lnSpc>
              <a:spcBef>
                <a:spcPts val="1000"/>
              </a:spcBef>
              <a:spcAft>
                <a:spcPts val="0"/>
              </a:spcAft>
              <a:buSzPts val="2800"/>
              <a:buChar char="•"/>
            </a:pPr>
            <a:r>
              <a:rPr lang="en-US"/>
              <a:t>Common thoughts:</a:t>
            </a:r>
            <a:endParaRPr/>
          </a:p>
          <a:p>
            <a:pPr indent="-228600" lvl="1" marL="685800" rtl="0" algn="l">
              <a:lnSpc>
                <a:spcPct val="90000"/>
              </a:lnSpc>
              <a:spcBef>
                <a:spcPts val="500"/>
              </a:spcBef>
              <a:spcAft>
                <a:spcPts val="0"/>
              </a:spcAft>
              <a:buSzPts val="2400"/>
              <a:buChar char="•"/>
            </a:pPr>
            <a:r>
              <a:rPr lang="en-US"/>
              <a:t>“Woe is me”</a:t>
            </a:r>
            <a:endParaRPr/>
          </a:p>
          <a:p>
            <a:pPr indent="-228600" lvl="1" marL="685800" rtl="0" algn="l">
              <a:lnSpc>
                <a:spcPct val="90000"/>
              </a:lnSpc>
              <a:spcBef>
                <a:spcPts val="500"/>
              </a:spcBef>
              <a:spcAft>
                <a:spcPts val="0"/>
              </a:spcAft>
              <a:buSzPts val="2400"/>
              <a:buChar char="•"/>
            </a:pPr>
            <a:r>
              <a:rPr lang="en-US"/>
              <a:t>“Nothing ever works out”</a:t>
            </a:r>
            <a:endParaRPr/>
          </a:p>
          <a:p>
            <a:pPr indent="-228600" lvl="1" marL="685800" rtl="0" algn="l">
              <a:lnSpc>
                <a:spcPct val="90000"/>
              </a:lnSpc>
              <a:spcBef>
                <a:spcPts val="500"/>
              </a:spcBef>
              <a:spcAft>
                <a:spcPts val="0"/>
              </a:spcAft>
              <a:buSzPts val="2400"/>
              <a:buChar char="•"/>
            </a:pPr>
            <a:r>
              <a:rPr lang="en-US"/>
              <a:t>“It’s not my fault”</a:t>
            </a:r>
            <a:endParaRPr/>
          </a:p>
          <a:p>
            <a:pPr indent="-50800" lvl="0" marL="228600" rtl="0" algn="l">
              <a:lnSpc>
                <a:spcPct val="90000"/>
              </a:lnSpc>
              <a:spcBef>
                <a:spcPts val="1000"/>
              </a:spcBef>
              <a:spcAft>
                <a:spcPts val="0"/>
              </a:spcAft>
              <a:buSzPts val="2800"/>
              <a:buNone/>
            </a:pPr>
            <a:r>
              <a:t/>
            </a:r>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113"/>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Patterns of Victim Mentality</a:t>
            </a:r>
            <a:endParaRPr/>
          </a:p>
        </p:txBody>
      </p:sp>
      <p:sp>
        <p:nvSpPr>
          <p:cNvPr id="866" name="Google Shape;866;p113"/>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400"/>
              <a:buChar char="•"/>
            </a:pPr>
            <a:r>
              <a:rPr b="1" lang="en-US"/>
              <a:t>Condemning Self</a:t>
            </a:r>
            <a:r>
              <a:rPr lang="en-US"/>
              <a:t> – “I’m useless,” “Too many forces against me”</a:t>
            </a:r>
            <a:endParaRPr/>
          </a:p>
          <a:p>
            <a:pPr indent="-228600" lvl="0" marL="228600" rtl="0" algn="l">
              <a:lnSpc>
                <a:spcPct val="90000"/>
              </a:lnSpc>
              <a:spcBef>
                <a:spcPts val="1000"/>
              </a:spcBef>
              <a:spcAft>
                <a:spcPts val="0"/>
              </a:spcAft>
              <a:buSzPts val="2400"/>
              <a:buChar char="•"/>
            </a:pPr>
            <a:r>
              <a:rPr b="1" lang="en-US"/>
              <a:t>Separation from Responsibility</a:t>
            </a:r>
            <a:r>
              <a:rPr lang="en-US"/>
              <a:t> – Avoids ownership or solutions</a:t>
            </a:r>
            <a:endParaRPr/>
          </a:p>
          <a:p>
            <a:pPr indent="-228600" lvl="0" marL="228600" rtl="0" algn="l">
              <a:lnSpc>
                <a:spcPct val="90000"/>
              </a:lnSpc>
              <a:spcBef>
                <a:spcPts val="1000"/>
              </a:spcBef>
              <a:spcAft>
                <a:spcPts val="0"/>
              </a:spcAft>
              <a:buSzPts val="2400"/>
              <a:buChar char="•"/>
            </a:pPr>
            <a:r>
              <a:rPr b="1" lang="en-US"/>
              <a:t>Blame &amp; Rationalization</a:t>
            </a:r>
            <a:r>
              <a:rPr lang="en-US"/>
              <a:t> – Blames others, justifies actions</a:t>
            </a:r>
            <a:endParaRPr/>
          </a:p>
          <a:p>
            <a:pPr indent="-228600" lvl="0" marL="228600" rtl="0" algn="l">
              <a:lnSpc>
                <a:spcPct val="90000"/>
              </a:lnSpc>
              <a:spcBef>
                <a:spcPts val="1000"/>
              </a:spcBef>
              <a:spcAft>
                <a:spcPts val="0"/>
              </a:spcAft>
              <a:buSzPts val="2400"/>
              <a:buChar char="•"/>
            </a:pPr>
            <a:r>
              <a:rPr b="1" lang="en-US"/>
              <a:t>Isolation</a:t>
            </a:r>
            <a:r>
              <a:rPr lang="en-US"/>
              <a:t> – Waits for change instead of taking initiative</a:t>
            </a:r>
            <a:endParaRPr/>
          </a:p>
          <a:p>
            <a:pPr indent="-76200" lvl="0" marL="228600" rtl="0" algn="l">
              <a:lnSpc>
                <a:spcPct val="90000"/>
              </a:lnSpc>
              <a:spcBef>
                <a:spcPts val="1000"/>
              </a:spcBef>
              <a:spcAft>
                <a:spcPts val="0"/>
              </a:spcAft>
              <a:buSzPts val="2400"/>
              <a:buNone/>
            </a:pPr>
            <a:r>
              <a:t/>
            </a:r>
            <a:endParaRPr/>
          </a:p>
        </p:txBody>
      </p:sp>
      <p:pic>
        <p:nvPicPr>
          <p:cNvPr id="867" name="Google Shape;867;p113"/>
          <p:cNvPicPr preferRelativeResize="0"/>
          <p:nvPr/>
        </p:nvPicPr>
        <p:blipFill rotWithShape="1">
          <a:blip r:embed="rId3">
            <a:alphaModFix/>
          </a:blip>
          <a:srcRect b="0" l="0" r="0" t="0"/>
          <a:stretch/>
        </p:blipFill>
        <p:spPr>
          <a:xfrm>
            <a:off x="7313077" y="1825625"/>
            <a:ext cx="4878925" cy="3644900"/>
          </a:xfrm>
          <a:prstGeom prst="rect">
            <a:avLst/>
          </a:prstGeom>
          <a:noFill/>
          <a:ln>
            <a:noFill/>
          </a:ln>
        </p:spPr>
      </p:pic>
      <p:sp>
        <p:nvSpPr>
          <p:cNvPr id="868" name="Google Shape;868;p113"/>
          <p:cNvSpPr txBox="1"/>
          <p:nvPr/>
        </p:nvSpPr>
        <p:spPr>
          <a:xfrm>
            <a:off x="9361189" y="5589747"/>
            <a:ext cx="3084979"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hlink"/>
                </a:solidFill>
                <a:latin typeface="Arial"/>
                <a:ea typeface="Arial"/>
                <a:cs typeface="Arial"/>
                <a:sym typeface="Arial"/>
                <a:hlinkClick r:id="rId4"/>
              </a:rPr>
              <a:t>This Photo</a:t>
            </a:r>
            <a:r>
              <a:rPr b="0" i="0" lang="en-US" sz="900" u="none" cap="none" strike="noStrike">
                <a:solidFill>
                  <a:schemeClr val="dk1"/>
                </a:solidFill>
                <a:latin typeface="Arial"/>
                <a:ea typeface="Arial"/>
                <a:cs typeface="Arial"/>
                <a:sym typeface="Arial"/>
              </a:rPr>
              <a:t> by Unknown Author is licensed under </a:t>
            </a:r>
            <a:r>
              <a:rPr b="0" i="0" lang="en-US" sz="900" u="sng" cap="none" strike="noStrike">
                <a:solidFill>
                  <a:schemeClr val="hlink"/>
                </a:solidFill>
                <a:latin typeface="Arial"/>
                <a:ea typeface="Arial"/>
                <a:cs typeface="Arial"/>
                <a:sym typeface="Arial"/>
                <a:hlinkClick r:id="rId5"/>
              </a:rPr>
              <a:t>CC BY</a:t>
            </a:r>
            <a:endParaRPr b="0" i="0" sz="900" u="none" cap="none" strike="noStrike">
              <a:solidFill>
                <a:schemeClr val="dk1"/>
              </a:solidFill>
              <a:latin typeface="Arial"/>
              <a:ea typeface="Arial"/>
              <a:cs typeface="Arial"/>
              <a:sym typeface="Arial"/>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114"/>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The Trap of Victim Thinking</a:t>
            </a:r>
            <a:endParaRPr/>
          </a:p>
        </p:txBody>
      </p:sp>
      <p:sp>
        <p:nvSpPr>
          <p:cNvPr id="875" name="Google Shape;875;p114"/>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Victims feel:</a:t>
            </a:r>
            <a:endParaRPr/>
          </a:p>
          <a:p>
            <a:pPr indent="-228600" lvl="1" marL="685800" rtl="0" algn="l">
              <a:lnSpc>
                <a:spcPct val="90000"/>
              </a:lnSpc>
              <a:spcBef>
                <a:spcPts val="500"/>
              </a:spcBef>
              <a:spcAft>
                <a:spcPts val="0"/>
              </a:spcAft>
              <a:buSzPts val="2400"/>
              <a:buChar char="•"/>
            </a:pPr>
            <a:r>
              <a:rPr lang="en-US"/>
              <a:t>Always right</a:t>
            </a:r>
            <a:endParaRPr/>
          </a:p>
          <a:p>
            <a:pPr indent="-228600" lvl="1" marL="685800" rtl="0" algn="l">
              <a:lnSpc>
                <a:spcPct val="90000"/>
              </a:lnSpc>
              <a:spcBef>
                <a:spcPts val="500"/>
              </a:spcBef>
              <a:spcAft>
                <a:spcPts val="0"/>
              </a:spcAft>
              <a:buSzPts val="2400"/>
              <a:buChar char="•"/>
            </a:pPr>
            <a:r>
              <a:rPr lang="en-US"/>
              <a:t>Never responsible</a:t>
            </a:r>
            <a:endParaRPr/>
          </a:p>
          <a:p>
            <a:pPr indent="-228600" lvl="1" marL="685800" rtl="0" algn="l">
              <a:lnSpc>
                <a:spcPct val="90000"/>
              </a:lnSpc>
              <a:spcBef>
                <a:spcPts val="500"/>
              </a:spcBef>
              <a:spcAft>
                <a:spcPts val="0"/>
              </a:spcAft>
              <a:buSzPts val="2400"/>
              <a:buChar char="•"/>
            </a:pPr>
            <a:r>
              <a:rPr lang="en-US"/>
              <a:t>Entitled to sympathy</a:t>
            </a:r>
            <a:endParaRPr/>
          </a:p>
          <a:p>
            <a:pPr indent="-228600" lvl="0" marL="228600" rtl="0" algn="l">
              <a:lnSpc>
                <a:spcPct val="90000"/>
              </a:lnSpc>
              <a:spcBef>
                <a:spcPts val="1000"/>
              </a:spcBef>
              <a:spcAft>
                <a:spcPts val="0"/>
              </a:spcAft>
              <a:buSzPts val="2800"/>
              <a:buChar char="•"/>
            </a:pPr>
            <a:r>
              <a:rPr lang="en-US"/>
              <a:t>Belief: “Bad things always happen to me”</a:t>
            </a:r>
            <a:endParaRPr/>
          </a:p>
          <a:p>
            <a:pPr indent="-228600" lvl="0" marL="228600" rtl="0" algn="l">
              <a:lnSpc>
                <a:spcPct val="90000"/>
              </a:lnSpc>
              <a:spcBef>
                <a:spcPts val="1000"/>
              </a:spcBef>
              <a:spcAft>
                <a:spcPts val="0"/>
              </a:spcAft>
              <a:buSzPts val="2800"/>
              <a:buChar char="•"/>
            </a:pPr>
            <a:r>
              <a:rPr lang="en-US"/>
              <a:t>This mindset prevents healing and personal growth</a:t>
            </a:r>
            <a:endParaRPr/>
          </a:p>
          <a:p>
            <a:pPr indent="-50800" lvl="0" marL="228600" rtl="0" algn="l">
              <a:lnSpc>
                <a:spcPct val="90000"/>
              </a:lnSpc>
              <a:spcBef>
                <a:spcPts val="1000"/>
              </a:spcBef>
              <a:spcAft>
                <a:spcPts val="0"/>
              </a:spcAft>
              <a:buSzPts val="2800"/>
              <a:buNone/>
            </a:pPr>
            <a:r>
              <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sp>
        <p:nvSpPr>
          <p:cNvPr id="881" name="Google Shape;881;p115"/>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Breaking Free From Victimhood</a:t>
            </a:r>
            <a:endParaRPr/>
          </a:p>
        </p:txBody>
      </p:sp>
      <p:sp>
        <p:nvSpPr>
          <p:cNvPr id="882" name="Google Shape;882;p115"/>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b="1" lang="en-US"/>
              <a:t>You are not what happened to you</a:t>
            </a:r>
            <a:endParaRPr/>
          </a:p>
          <a:p>
            <a:pPr indent="-228600" lvl="0" marL="228600" rtl="0" algn="l">
              <a:lnSpc>
                <a:spcPct val="90000"/>
              </a:lnSpc>
              <a:spcBef>
                <a:spcPts val="1000"/>
              </a:spcBef>
              <a:spcAft>
                <a:spcPts val="0"/>
              </a:spcAft>
              <a:buSzPts val="2800"/>
              <a:buChar char="•"/>
            </a:pPr>
            <a:r>
              <a:rPr lang="en-US"/>
              <a:t>You are what you choose to become</a:t>
            </a:r>
            <a:endParaRPr/>
          </a:p>
          <a:p>
            <a:pPr indent="-228600" lvl="0" marL="228600" rtl="0" algn="l">
              <a:lnSpc>
                <a:spcPct val="90000"/>
              </a:lnSpc>
              <a:spcBef>
                <a:spcPts val="1000"/>
              </a:spcBef>
              <a:spcAft>
                <a:spcPts val="0"/>
              </a:spcAft>
              <a:buSzPts val="2800"/>
              <a:buChar char="•"/>
            </a:pPr>
            <a:r>
              <a:rPr b="1" lang="en-US"/>
              <a:t>Key Shift:</a:t>
            </a:r>
            <a:r>
              <a:rPr lang="en-US"/>
              <a:t> Take responsibility for your response</a:t>
            </a:r>
            <a:endParaRPr/>
          </a:p>
          <a:p>
            <a:pPr indent="-228600" lvl="0" marL="228600" rtl="0" algn="l">
              <a:lnSpc>
                <a:spcPct val="90000"/>
              </a:lnSpc>
              <a:spcBef>
                <a:spcPts val="1000"/>
              </a:spcBef>
              <a:spcAft>
                <a:spcPts val="0"/>
              </a:spcAft>
              <a:buSzPts val="2800"/>
              <a:buChar char="•"/>
            </a:pPr>
            <a:r>
              <a:rPr lang="en-US"/>
              <a:t>“I can’t control what happens, but I can control how I respond”</a:t>
            </a:r>
            <a:endParaRPr/>
          </a:p>
          <a:p>
            <a:pPr indent="0" lvl="0" marL="0" rtl="0" algn="l">
              <a:lnSpc>
                <a:spcPct val="90000"/>
              </a:lnSpc>
              <a:spcBef>
                <a:spcPts val="1000"/>
              </a:spcBef>
              <a:spcAft>
                <a:spcPts val="0"/>
              </a:spcAft>
              <a:buSzPts val="2800"/>
              <a:buNone/>
            </a:pPr>
            <a:r>
              <a:t/>
            </a:r>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116"/>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Victim vs. Proactive Mindset</a:t>
            </a:r>
            <a:endParaRPr/>
          </a:p>
        </p:txBody>
      </p:sp>
      <p:sp>
        <p:nvSpPr>
          <p:cNvPr id="888" name="Google Shape;888;p116"/>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graphicFrame>
        <p:nvGraphicFramePr>
          <p:cNvPr id="889" name="Google Shape;889;p116"/>
          <p:cNvGraphicFramePr/>
          <p:nvPr/>
        </p:nvGraphicFramePr>
        <p:xfrm>
          <a:off x="838200" y="1800225"/>
          <a:ext cx="3000000" cy="3000000"/>
        </p:xfrm>
        <a:graphic>
          <a:graphicData uri="http://schemas.openxmlformats.org/drawingml/2006/table">
            <a:tbl>
              <a:tblPr>
                <a:gradFill>
                  <a:gsLst>
                    <a:gs pos="0">
                      <a:srgbClr val="9BADBE"/>
                    </a:gs>
                    <a:gs pos="50000">
                      <a:srgbClr val="8DA1B2"/>
                    </a:gs>
                    <a:gs pos="100000">
                      <a:srgbClr val="7893AA"/>
                    </a:gs>
                  </a:gsLst>
                  <a:lin ang="5400000" scaled="0"/>
                </a:gradFill>
                <a:tableStyleId>{B2CA8453-C88B-4FF0-932D-A20F75F5B35A}</a:tableStyleId>
              </a:tblPr>
              <a:tblGrid>
                <a:gridCol w="5257800"/>
                <a:gridCol w="5257800"/>
              </a:tblGrid>
              <a:tr h="623100">
                <a:tc>
                  <a:txBody>
                    <a:bodyPr/>
                    <a:lstStyle/>
                    <a:p>
                      <a:pPr indent="0" lvl="0" marL="0" marR="0" rtl="0" algn="l">
                        <a:lnSpc>
                          <a:spcPct val="100000"/>
                        </a:lnSpc>
                        <a:spcBef>
                          <a:spcPts val="0"/>
                        </a:spcBef>
                        <a:spcAft>
                          <a:spcPts val="0"/>
                        </a:spcAft>
                        <a:buClr>
                          <a:srgbClr val="000000"/>
                        </a:buClr>
                        <a:buSzPts val="2000"/>
                        <a:buFont typeface="Arial"/>
                        <a:buNone/>
                      </a:pPr>
                      <a:r>
                        <a:rPr b="1" lang="en-US" sz="2000" u="none" cap="none" strike="noStrike"/>
                        <a:t>Victim Mindset</a:t>
                      </a:r>
                      <a:endParaRPr b="1" sz="2000" u="none" cap="none" strike="noStrike">
                        <a:latin typeface="Open Sans"/>
                        <a:ea typeface="Open Sans"/>
                        <a:cs typeface="Open Sans"/>
                        <a:sym typeface="Open Sans"/>
                      </a:endParaRPr>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000"/>
                        <a:buFont typeface="Arial"/>
                        <a:buNone/>
                      </a:pPr>
                      <a:r>
                        <a:rPr b="1" lang="en-US" sz="2000" u="none" cap="none" strike="noStrike"/>
                        <a:t>Proactive Mindset</a:t>
                      </a:r>
                      <a:endParaRPr b="1" sz="2000" u="none" cap="none" strike="noStrike">
                        <a:latin typeface="Open Sans"/>
                        <a:ea typeface="Open Sans"/>
                        <a:cs typeface="Open Sans"/>
                        <a:sym typeface="Open Sans"/>
                      </a:endParaRPr>
                    </a:p>
                  </a:txBody>
                  <a:tcPr marT="45725" marB="45725" marR="91450" marL="91450" anchor="ctr"/>
                </a:tc>
              </a:tr>
              <a:tr h="623100">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Blames others</a:t>
                      </a:r>
                      <a:endParaRPr sz="2000" u="none" cap="none" strike="noStrike">
                        <a:latin typeface="Open Sans"/>
                        <a:ea typeface="Open Sans"/>
                        <a:cs typeface="Open Sans"/>
                        <a:sym typeface="Open Sans"/>
                      </a:endParaRPr>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Takes responsibility</a:t>
                      </a:r>
                      <a:endParaRPr sz="2000" u="none" cap="none" strike="noStrike">
                        <a:latin typeface="Open Sans"/>
                        <a:ea typeface="Open Sans"/>
                        <a:cs typeface="Open Sans"/>
                        <a:sym typeface="Open Sans"/>
                      </a:endParaRPr>
                    </a:p>
                  </a:txBody>
                  <a:tcPr marT="45725" marB="45725" marR="91450" marL="91450" anchor="ctr"/>
                </a:tc>
              </a:tr>
              <a:tr h="623100">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Focuses on what’s wrong</a:t>
                      </a:r>
                      <a:endParaRPr sz="2000" u="none" cap="none" strike="noStrike">
                        <a:latin typeface="Open Sans"/>
                        <a:ea typeface="Open Sans"/>
                        <a:cs typeface="Open Sans"/>
                        <a:sym typeface="Open Sans"/>
                      </a:endParaRPr>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Focuses on what can be done</a:t>
                      </a:r>
                      <a:endParaRPr sz="2000" u="none" cap="none" strike="noStrike">
                        <a:latin typeface="Open Sans"/>
                        <a:ea typeface="Open Sans"/>
                        <a:cs typeface="Open Sans"/>
                        <a:sym typeface="Open Sans"/>
                      </a:endParaRPr>
                    </a:p>
                  </a:txBody>
                  <a:tcPr marT="45725" marB="45725" marR="91450" marL="91450" anchor="ctr"/>
                </a:tc>
              </a:tr>
              <a:tr h="623100">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Feels powerless</a:t>
                      </a:r>
                      <a:endParaRPr sz="2000" u="none" cap="none" strike="noStrike">
                        <a:latin typeface="Open Sans"/>
                        <a:ea typeface="Open Sans"/>
                        <a:cs typeface="Open Sans"/>
                        <a:sym typeface="Open Sans"/>
                      </a:endParaRPr>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Believes in choice</a:t>
                      </a:r>
                      <a:endParaRPr sz="2000" u="none" cap="none" strike="noStrike">
                        <a:latin typeface="Open Sans"/>
                        <a:ea typeface="Open Sans"/>
                        <a:cs typeface="Open Sans"/>
                        <a:sym typeface="Open Sans"/>
                      </a:endParaRPr>
                    </a:p>
                  </a:txBody>
                  <a:tcPr marT="45725" marB="45725" marR="91450" marL="91450" anchor="ctr"/>
                </a:tc>
              </a:tr>
              <a:tr h="623100">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Driven by environment</a:t>
                      </a:r>
                      <a:endParaRPr sz="2000" u="none" cap="none" strike="noStrike">
                        <a:latin typeface="Open Sans"/>
                        <a:ea typeface="Open Sans"/>
                        <a:cs typeface="Open Sans"/>
                        <a:sym typeface="Open Sans"/>
                      </a:endParaRPr>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Driven by values</a:t>
                      </a:r>
                      <a:endParaRPr sz="2000" u="none" cap="none" strike="noStrike">
                        <a:latin typeface="Open Sans"/>
                        <a:ea typeface="Open Sans"/>
                        <a:cs typeface="Open Sans"/>
                        <a:sym typeface="Open Sans"/>
                      </a:endParaRPr>
                    </a:p>
                  </a:txBody>
                  <a:tcPr marT="45725" marB="45725" marR="91450" marL="91450" anchor="ctr"/>
                </a:tc>
              </a:tr>
            </a:tbl>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sp>
        <p:nvSpPr>
          <p:cNvPr id="895" name="Google Shape;895;p117"/>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Signs of a Victim Mentality</a:t>
            </a:r>
            <a:endParaRPr/>
          </a:p>
        </p:txBody>
      </p:sp>
      <p:sp>
        <p:nvSpPr>
          <p:cNvPr id="896" name="Google Shape;896;p117"/>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Avoids personal responsibility</a:t>
            </a:r>
            <a:endParaRPr/>
          </a:p>
          <a:p>
            <a:pPr indent="-228600" lvl="0" marL="228600" rtl="0" algn="l">
              <a:lnSpc>
                <a:spcPct val="90000"/>
              </a:lnSpc>
              <a:spcBef>
                <a:spcPts val="1000"/>
              </a:spcBef>
              <a:spcAft>
                <a:spcPts val="0"/>
              </a:spcAft>
              <a:buSzPts val="2800"/>
              <a:buChar char="•"/>
            </a:pPr>
            <a:r>
              <a:rPr lang="en-US"/>
              <a:t>Constantly blames others</a:t>
            </a:r>
            <a:endParaRPr/>
          </a:p>
          <a:p>
            <a:pPr indent="-228600" lvl="0" marL="228600" rtl="0" algn="l">
              <a:lnSpc>
                <a:spcPct val="90000"/>
              </a:lnSpc>
              <a:spcBef>
                <a:spcPts val="1000"/>
              </a:spcBef>
              <a:spcAft>
                <a:spcPts val="0"/>
              </a:spcAft>
              <a:buSzPts val="2800"/>
              <a:buChar char="•"/>
            </a:pPr>
            <a:r>
              <a:rPr lang="en-US"/>
              <a:t>Feels helpless and stuck</a:t>
            </a:r>
            <a:endParaRPr/>
          </a:p>
          <a:p>
            <a:pPr indent="-228600" lvl="0" marL="228600" rtl="0" algn="l">
              <a:lnSpc>
                <a:spcPct val="90000"/>
              </a:lnSpc>
              <a:spcBef>
                <a:spcPts val="1000"/>
              </a:spcBef>
              <a:spcAft>
                <a:spcPts val="0"/>
              </a:spcAft>
              <a:buSzPts val="2800"/>
              <a:buChar char="•"/>
            </a:pPr>
            <a:r>
              <a:rPr lang="en-US"/>
              <a:t>Lives in self-pity</a:t>
            </a:r>
            <a:endParaRPr/>
          </a:p>
          <a:p>
            <a:pPr indent="-228600" lvl="0" marL="228600" rtl="0" algn="l">
              <a:lnSpc>
                <a:spcPct val="90000"/>
              </a:lnSpc>
              <a:spcBef>
                <a:spcPts val="1000"/>
              </a:spcBef>
              <a:spcAft>
                <a:spcPts val="0"/>
              </a:spcAft>
              <a:buSzPts val="2800"/>
              <a:buChar char="•"/>
            </a:pPr>
            <a:r>
              <a:rPr lang="en-US"/>
              <a:t>Obsesses over the past</a:t>
            </a:r>
            <a:endParaRPr/>
          </a:p>
          <a:p>
            <a:pPr indent="-228600" lvl="0" marL="228600" rtl="0" algn="l">
              <a:lnSpc>
                <a:spcPct val="90000"/>
              </a:lnSpc>
              <a:spcBef>
                <a:spcPts val="1000"/>
              </a:spcBef>
              <a:spcAft>
                <a:spcPts val="0"/>
              </a:spcAft>
              <a:buSzPts val="2800"/>
              <a:buChar char="•"/>
            </a:pPr>
            <a:r>
              <a:rPr lang="en-US"/>
              <a:t>Fixates on problems</a:t>
            </a:r>
            <a:endParaRPr/>
          </a:p>
          <a:p>
            <a:pPr indent="-228600" lvl="0" marL="228600" rtl="0" algn="l">
              <a:lnSpc>
                <a:spcPct val="90000"/>
              </a:lnSpc>
              <a:spcBef>
                <a:spcPts val="1000"/>
              </a:spcBef>
              <a:spcAft>
                <a:spcPts val="0"/>
              </a:spcAft>
              <a:buSzPts val="2800"/>
              <a:buChar char="•"/>
            </a:pPr>
            <a:r>
              <a:rPr lang="en-US"/>
              <a:t>Uses “If only” or “What if” thinking</a:t>
            </a:r>
            <a:endParaRPr/>
          </a:p>
        </p:txBody>
      </p:sp>
      <p:sp>
        <p:nvSpPr>
          <p:cNvPr id="897" name="Google Shape;897;p117"/>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2" name="Shape 902"/>
        <p:cNvGrpSpPr/>
        <p:nvPr/>
      </p:nvGrpSpPr>
      <p:grpSpPr>
        <a:xfrm>
          <a:off x="0" y="0"/>
          <a:ext cx="0" cy="0"/>
          <a:chOff x="0" y="0"/>
          <a:chExt cx="0" cy="0"/>
        </a:xfrm>
      </p:grpSpPr>
      <p:sp>
        <p:nvSpPr>
          <p:cNvPr id="903" name="Google Shape;903;p118"/>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Remember…</a:t>
            </a:r>
            <a:endParaRPr/>
          </a:p>
        </p:txBody>
      </p:sp>
      <p:sp>
        <p:nvSpPr>
          <p:cNvPr id="904" name="Google Shape;904;p118"/>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Victim mindset delays healing</a:t>
            </a:r>
            <a:endParaRPr/>
          </a:p>
          <a:p>
            <a:pPr indent="-228600" lvl="0" marL="228600" rtl="0" algn="l">
              <a:lnSpc>
                <a:spcPct val="90000"/>
              </a:lnSpc>
              <a:spcBef>
                <a:spcPts val="1000"/>
              </a:spcBef>
              <a:spcAft>
                <a:spcPts val="0"/>
              </a:spcAft>
              <a:buSzPts val="2800"/>
              <a:buChar char="•"/>
            </a:pPr>
            <a:r>
              <a:rPr lang="en-US"/>
              <a:t>Healing starts when you stop waiting and start choosing</a:t>
            </a:r>
            <a:endParaRPr/>
          </a:p>
          <a:p>
            <a:pPr indent="-228600" lvl="0" marL="228600" rtl="0" algn="l">
              <a:lnSpc>
                <a:spcPct val="90000"/>
              </a:lnSpc>
              <a:spcBef>
                <a:spcPts val="1000"/>
              </a:spcBef>
              <a:spcAft>
                <a:spcPts val="0"/>
              </a:spcAft>
              <a:buSzPts val="2800"/>
              <a:buChar char="•"/>
            </a:pPr>
            <a:r>
              <a:rPr lang="en-US"/>
              <a:t>Choose to respond intentionally, not reactively</a:t>
            </a:r>
            <a:endParaRPr/>
          </a:p>
          <a:p>
            <a:pPr indent="-228600" lvl="0" marL="228600" rtl="0" algn="l">
              <a:lnSpc>
                <a:spcPct val="90000"/>
              </a:lnSpc>
              <a:spcBef>
                <a:spcPts val="1000"/>
              </a:spcBef>
              <a:spcAft>
                <a:spcPts val="0"/>
              </a:spcAft>
              <a:buSzPts val="2800"/>
              <a:buChar char="•"/>
            </a:pPr>
            <a:r>
              <a:rPr lang="en-US"/>
              <a:t>Your life is shaped by your responses, not your circumstances</a:t>
            </a:r>
            <a:endParaRPr/>
          </a:p>
          <a:p>
            <a:pPr indent="-50800" lvl="0" marL="228600" rtl="0" algn="l">
              <a:lnSpc>
                <a:spcPct val="90000"/>
              </a:lnSpc>
              <a:spcBef>
                <a:spcPts val="1000"/>
              </a:spcBef>
              <a:spcAft>
                <a:spcPts val="0"/>
              </a:spcAft>
              <a:buSzPts val="2800"/>
              <a:buNone/>
            </a:pPr>
            <a:r>
              <a:t/>
            </a:r>
            <a:endParaRPr/>
          </a:p>
        </p:txBody>
      </p:sp>
      <p:sp>
        <p:nvSpPr>
          <p:cNvPr id="905" name="Google Shape;905;p118"/>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0" name="Shape 910"/>
        <p:cNvGrpSpPr/>
        <p:nvPr/>
      </p:nvGrpSpPr>
      <p:grpSpPr>
        <a:xfrm>
          <a:off x="0" y="0"/>
          <a:ext cx="0" cy="0"/>
          <a:chOff x="0" y="0"/>
          <a:chExt cx="0" cy="0"/>
        </a:xfrm>
      </p:grpSpPr>
      <p:sp>
        <p:nvSpPr>
          <p:cNvPr id="911" name="Google Shape;911;p119"/>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Meditation - Guided Imagery</a:t>
            </a:r>
            <a:endParaRPr/>
          </a:p>
        </p:txBody>
      </p:sp>
      <p:sp>
        <p:nvSpPr>
          <p:cNvPr id="912" name="Google Shape;912;p119"/>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A method for treating stress and anxiety in which one replaces disturbing memories with positive mental imagery.</a:t>
            </a:r>
            <a:endParaRPr/>
          </a:p>
          <a:p>
            <a:pPr indent="-228600" lvl="0" marL="228600" rtl="0" algn="l">
              <a:lnSpc>
                <a:spcPct val="90000"/>
              </a:lnSpc>
              <a:spcBef>
                <a:spcPts val="1000"/>
              </a:spcBef>
              <a:spcAft>
                <a:spcPts val="0"/>
              </a:spcAft>
              <a:buSzPts val="2800"/>
              <a:buChar char="•"/>
            </a:pPr>
            <a:r>
              <a:rPr lang="en-US"/>
              <a:t>Sensory and contextual engagement are a key focus of this technique. </a:t>
            </a:r>
            <a:endParaRPr/>
          </a:p>
          <a:p>
            <a:pPr indent="-228600" lvl="0" marL="228600" rtl="0" algn="l">
              <a:lnSpc>
                <a:spcPct val="90000"/>
              </a:lnSpc>
              <a:spcBef>
                <a:spcPts val="1000"/>
              </a:spcBef>
              <a:spcAft>
                <a:spcPts val="0"/>
              </a:spcAft>
              <a:buSzPts val="2800"/>
              <a:buChar char="•"/>
            </a:pPr>
            <a:r>
              <a:rPr lang="en-US"/>
              <a:t>Improves relaxation and reduces stress levels.</a:t>
            </a:r>
            <a:endParaRPr/>
          </a:p>
          <a:p>
            <a:pPr indent="-228600" lvl="0" marL="228600" rtl="0" algn="l">
              <a:lnSpc>
                <a:spcPct val="90000"/>
              </a:lnSpc>
              <a:spcBef>
                <a:spcPts val="1000"/>
              </a:spcBef>
              <a:spcAft>
                <a:spcPts val="0"/>
              </a:spcAft>
              <a:buSzPts val="2800"/>
              <a:buChar char="•"/>
            </a:pPr>
            <a:r>
              <a:rPr lang="en-US"/>
              <a:t>Try this: </a:t>
            </a:r>
            <a:r>
              <a:rPr lang="en-US" u="sng">
                <a:solidFill>
                  <a:schemeClr val="hlink"/>
                </a:solidFill>
                <a:hlinkClick r:id="rId3"/>
              </a:rPr>
              <a:t>5 Minute Guided Imagery Meditation</a:t>
            </a:r>
            <a:endParaRPr/>
          </a:p>
        </p:txBody>
      </p:sp>
      <p:sp>
        <p:nvSpPr>
          <p:cNvPr id="913" name="Google Shape;913;p119"/>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sp>
        <p:nvSpPr>
          <p:cNvPr id="918" name="Google Shape;918;p120"/>
          <p:cNvSpPr txBox="1"/>
          <p:nvPr>
            <p:ph type="title"/>
          </p:nvPr>
        </p:nvSpPr>
        <p:spPr>
          <a:xfrm>
            <a:off x="838200" y="2766220"/>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Open Sans"/>
              <a:buNone/>
            </a:pPr>
            <a:r>
              <a:rPr lang="en-US"/>
              <a:t>Life Laws and the Strategies Behind Them</a:t>
            </a:r>
            <a:endParaRPr/>
          </a:p>
        </p:txBody>
      </p:sp>
      <p:sp>
        <p:nvSpPr>
          <p:cNvPr id="919" name="Google Shape;919;p120"/>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r>
              <a:rPr lang="en-US"/>
              <a:t>Adapted from Velinda Peyton</a:t>
            </a:r>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4" name="Shape 924"/>
        <p:cNvGrpSpPr/>
        <p:nvPr/>
      </p:nvGrpSpPr>
      <p:grpSpPr>
        <a:xfrm>
          <a:off x="0" y="0"/>
          <a:ext cx="0" cy="0"/>
          <a:chOff x="0" y="0"/>
          <a:chExt cx="0" cy="0"/>
        </a:xfrm>
      </p:grpSpPr>
      <p:sp>
        <p:nvSpPr>
          <p:cNvPr id="925" name="Google Shape;925;p121"/>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Life Law #1:</a:t>
            </a:r>
            <a:endParaRPr/>
          </a:p>
        </p:txBody>
      </p:sp>
      <p:sp>
        <p:nvSpPr>
          <p:cNvPr id="926" name="Google Shape;926;p121"/>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800"/>
              <a:buNone/>
            </a:pPr>
            <a:r>
              <a:rPr b="1" lang="en-US"/>
              <a:t>You either get it or you don’t.</a:t>
            </a:r>
            <a:endParaRPr/>
          </a:p>
          <a:p>
            <a:pPr indent="-228600" lvl="0" marL="228600" rtl="0" algn="l">
              <a:lnSpc>
                <a:spcPct val="90000"/>
              </a:lnSpc>
              <a:spcBef>
                <a:spcPts val="1000"/>
              </a:spcBef>
              <a:spcAft>
                <a:spcPts val="0"/>
              </a:spcAft>
              <a:buSzPts val="2800"/>
              <a:buChar char="•"/>
            </a:pPr>
            <a:r>
              <a:rPr b="1" lang="en-US"/>
              <a:t>Strategy: </a:t>
            </a:r>
            <a:r>
              <a:rPr lang="en-US"/>
              <a:t>Become one of those who gets it.</a:t>
            </a:r>
            <a:endParaRPr/>
          </a:p>
          <a:p>
            <a:pPr indent="-228600" lvl="0" marL="228600" rtl="0" algn="l">
              <a:lnSpc>
                <a:spcPct val="90000"/>
              </a:lnSpc>
              <a:spcBef>
                <a:spcPts val="1000"/>
              </a:spcBef>
              <a:spcAft>
                <a:spcPts val="0"/>
              </a:spcAft>
              <a:buSzPts val="2800"/>
              <a:buChar char="•"/>
            </a:pPr>
            <a:r>
              <a:rPr lang="en-US"/>
              <a:t>Life is a strategic game</a:t>
            </a:r>
            <a:endParaRPr/>
          </a:p>
          <a:p>
            <a:pPr indent="-228600" lvl="0" marL="228600" rtl="0" algn="l">
              <a:lnSpc>
                <a:spcPct val="90000"/>
              </a:lnSpc>
              <a:spcBef>
                <a:spcPts val="1000"/>
              </a:spcBef>
              <a:spcAft>
                <a:spcPts val="0"/>
              </a:spcAft>
              <a:buSzPts val="2800"/>
              <a:buChar char="•"/>
            </a:pPr>
            <a:r>
              <a:rPr lang="en-US"/>
              <a:t>Winners understand the rules, sharpen their skills</a:t>
            </a:r>
            <a:endParaRPr/>
          </a:p>
          <a:p>
            <a:pPr indent="-228600" lvl="0" marL="228600" rtl="0" algn="l">
              <a:lnSpc>
                <a:spcPct val="90000"/>
              </a:lnSpc>
              <a:spcBef>
                <a:spcPts val="1000"/>
              </a:spcBef>
              <a:spcAft>
                <a:spcPts val="0"/>
              </a:spcAft>
              <a:buSzPts val="2800"/>
              <a:buChar char="•"/>
            </a:pPr>
            <a:r>
              <a:rPr lang="en-US"/>
              <a:t>Stay informed and avoid misinformation</a:t>
            </a:r>
            <a:endParaRPr/>
          </a:p>
          <a:p>
            <a:pPr indent="0" lvl="1" marL="457200" rtl="0" algn="l">
              <a:lnSpc>
                <a:spcPct val="90000"/>
              </a:lnSpc>
              <a:spcBef>
                <a:spcPts val="500"/>
              </a:spcBef>
              <a:spcAft>
                <a:spcPts val="0"/>
              </a:spcAft>
              <a:buSzPts val="2400"/>
              <a:buNone/>
            </a:pPr>
            <a:r>
              <a:t/>
            </a:r>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p122"/>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Life Law #2:</a:t>
            </a:r>
            <a:endParaRPr/>
          </a:p>
        </p:txBody>
      </p:sp>
      <p:sp>
        <p:nvSpPr>
          <p:cNvPr id="933" name="Google Shape;933;p122"/>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800"/>
              <a:buNone/>
            </a:pPr>
            <a:r>
              <a:rPr b="1" lang="en-US"/>
              <a:t>Create your own space.</a:t>
            </a:r>
            <a:endParaRPr/>
          </a:p>
          <a:p>
            <a:pPr indent="-228600" lvl="0" marL="228600" rtl="0" algn="l">
              <a:lnSpc>
                <a:spcPct val="90000"/>
              </a:lnSpc>
              <a:spcBef>
                <a:spcPts val="1000"/>
              </a:spcBef>
              <a:spcAft>
                <a:spcPts val="0"/>
              </a:spcAft>
              <a:buSzPts val="2800"/>
              <a:buChar char="•"/>
            </a:pPr>
            <a:r>
              <a:rPr b="1" lang="en-US"/>
              <a:t>Strategy:</a:t>
            </a:r>
            <a:r>
              <a:rPr lang="en-US"/>
              <a:t> Acknowledge and accept accountability for your life.</a:t>
            </a:r>
            <a:endParaRPr/>
          </a:p>
          <a:p>
            <a:pPr indent="-228600" lvl="0" marL="228600" rtl="0" algn="l">
              <a:lnSpc>
                <a:spcPct val="90000"/>
              </a:lnSpc>
              <a:spcBef>
                <a:spcPts val="1000"/>
              </a:spcBef>
              <a:spcAft>
                <a:spcPts val="0"/>
              </a:spcAft>
              <a:buSzPts val="2800"/>
              <a:buChar char="•"/>
            </a:pPr>
            <a:r>
              <a:rPr lang="en-US"/>
              <a:t>Your life is shaped by your choices</a:t>
            </a:r>
            <a:endParaRPr/>
          </a:p>
          <a:p>
            <a:pPr indent="-228600" lvl="0" marL="228600" rtl="0" algn="l">
              <a:lnSpc>
                <a:spcPct val="90000"/>
              </a:lnSpc>
              <a:spcBef>
                <a:spcPts val="1000"/>
              </a:spcBef>
              <a:spcAft>
                <a:spcPts val="0"/>
              </a:spcAft>
              <a:buSzPts val="2800"/>
              <a:buChar char="•"/>
            </a:pPr>
            <a:r>
              <a:rPr lang="en-US"/>
              <a:t>Happiness is created, not accidental – setp out of the victims script</a:t>
            </a:r>
            <a:endParaRPr/>
          </a:p>
          <a:p>
            <a:pPr indent="-228600" lvl="0" marL="228600" rtl="0" algn="l">
              <a:lnSpc>
                <a:spcPct val="90000"/>
              </a:lnSpc>
              <a:spcBef>
                <a:spcPts val="1000"/>
              </a:spcBef>
              <a:spcAft>
                <a:spcPts val="0"/>
              </a:spcAft>
              <a:buSzPts val="2800"/>
              <a:buChar char="•"/>
            </a:pPr>
            <a:r>
              <a:rPr lang="en-US"/>
              <a:t>Stop blaming, start building – Take charge with every choice you make</a:t>
            </a:r>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123"/>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Life Law #3:</a:t>
            </a:r>
            <a:endParaRPr/>
          </a:p>
        </p:txBody>
      </p:sp>
      <p:sp>
        <p:nvSpPr>
          <p:cNvPr id="940" name="Google Shape;940;p123"/>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800"/>
              <a:buNone/>
            </a:pPr>
            <a:r>
              <a:rPr b="1" lang="en-US"/>
              <a:t>People do what works.</a:t>
            </a:r>
            <a:endParaRPr/>
          </a:p>
          <a:p>
            <a:pPr indent="-228600" lvl="0" marL="228600" rtl="0" algn="l">
              <a:lnSpc>
                <a:spcPct val="90000"/>
              </a:lnSpc>
              <a:spcBef>
                <a:spcPts val="1000"/>
              </a:spcBef>
              <a:spcAft>
                <a:spcPts val="0"/>
              </a:spcAft>
              <a:buSzPts val="2800"/>
              <a:buChar char="•"/>
            </a:pPr>
            <a:r>
              <a:rPr b="1" lang="en-US"/>
              <a:t>Strategy:</a:t>
            </a:r>
            <a:r>
              <a:rPr lang="en-US"/>
              <a:t> Identify the payoffs that drive your behavior and that of others.</a:t>
            </a:r>
            <a:endParaRPr/>
          </a:p>
          <a:p>
            <a:pPr indent="-228600" lvl="0" marL="228600" rtl="0" algn="l">
              <a:lnSpc>
                <a:spcPct val="90000"/>
              </a:lnSpc>
              <a:spcBef>
                <a:spcPts val="1000"/>
              </a:spcBef>
              <a:spcAft>
                <a:spcPts val="0"/>
              </a:spcAft>
              <a:buSzPts val="2800"/>
              <a:buChar char="•"/>
            </a:pPr>
            <a:r>
              <a:rPr lang="en-US"/>
              <a:t>Behavior is driven by reward</a:t>
            </a:r>
            <a:endParaRPr/>
          </a:p>
          <a:p>
            <a:pPr indent="-228600" lvl="0" marL="228600" rtl="0" algn="l">
              <a:lnSpc>
                <a:spcPct val="90000"/>
              </a:lnSpc>
              <a:spcBef>
                <a:spcPts val="1000"/>
              </a:spcBef>
              <a:spcAft>
                <a:spcPts val="0"/>
              </a:spcAft>
              <a:buSzPts val="2800"/>
              <a:buChar char="•"/>
            </a:pPr>
            <a:r>
              <a:rPr lang="en-US"/>
              <a:t>Use self-awareness to uncover motives</a:t>
            </a:r>
            <a:endParaRPr/>
          </a:p>
          <a:p>
            <a:pPr indent="-228600" lvl="0" marL="228600" rtl="0" algn="l">
              <a:lnSpc>
                <a:spcPct val="90000"/>
              </a:lnSpc>
              <a:spcBef>
                <a:spcPts val="1000"/>
              </a:spcBef>
              <a:spcAft>
                <a:spcPts val="0"/>
              </a:spcAft>
              <a:buSzPts val="2800"/>
              <a:buChar char="•"/>
            </a:pPr>
            <a:r>
              <a:rPr lang="en-US"/>
              <a:t>Break unhealthy patterns by trying new responses</a:t>
            </a:r>
            <a:endParaRPr/>
          </a:p>
          <a:p>
            <a:pPr indent="-50800" lvl="0" marL="228600" rtl="0" algn="l">
              <a:lnSpc>
                <a:spcPct val="90000"/>
              </a:lnSpc>
              <a:spcBef>
                <a:spcPts val="1000"/>
              </a:spcBef>
              <a:spcAft>
                <a:spcPts val="0"/>
              </a:spcAft>
              <a:buSzPts val="2800"/>
              <a:buNone/>
            </a:pPr>
            <a:r>
              <a:t/>
            </a:r>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5" name="Shape 945"/>
        <p:cNvGrpSpPr/>
        <p:nvPr/>
      </p:nvGrpSpPr>
      <p:grpSpPr>
        <a:xfrm>
          <a:off x="0" y="0"/>
          <a:ext cx="0" cy="0"/>
          <a:chOff x="0" y="0"/>
          <a:chExt cx="0" cy="0"/>
        </a:xfrm>
      </p:grpSpPr>
      <p:sp>
        <p:nvSpPr>
          <p:cNvPr id="946" name="Google Shape;946;p124"/>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Life Law #4:</a:t>
            </a:r>
            <a:endParaRPr/>
          </a:p>
        </p:txBody>
      </p:sp>
      <p:sp>
        <p:nvSpPr>
          <p:cNvPr id="947" name="Google Shape;947;p124"/>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400"/>
              <a:buNone/>
            </a:pPr>
            <a:r>
              <a:rPr lang="en-US"/>
              <a:t>You cannot change what you do not acknowledge</a:t>
            </a:r>
            <a:endParaRPr b="1"/>
          </a:p>
          <a:p>
            <a:pPr indent="-228600" lvl="0" marL="228600" rtl="0" algn="l">
              <a:lnSpc>
                <a:spcPct val="90000"/>
              </a:lnSpc>
              <a:spcBef>
                <a:spcPts val="1000"/>
              </a:spcBef>
              <a:spcAft>
                <a:spcPts val="0"/>
              </a:spcAft>
              <a:buSzPts val="2400"/>
              <a:buChar char="•"/>
            </a:pPr>
            <a:r>
              <a:rPr b="1" lang="en-US"/>
              <a:t>Strategy:</a:t>
            </a:r>
            <a:r>
              <a:rPr lang="en-US"/>
              <a:t> Get real with yourself about life and everybody in it.</a:t>
            </a:r>
            <a:endParaRPr/>
          </a:p>
          <a:p>
            <a:pPr indent="-228600" lvl="0" marL="228600" rtl="0" algn="l">
              <a:lnSpc>
                <a:spcPct val="90000"/>
              </a:lnSpc>
              <a:spcBef>
                <a:spcPts val="1000"/>
              </a:spcBef>
              <a:spcAft>
                <a:spcPts val="0"/>
              </a:spcAft>
              <a:buSzPts val="2400"/>
              <a:buChar char="•"/>
            </a:pPr>
            <a:r>
              <a:rPr lang="en-US"/>
              <a:t>Face the truth without excuses </a:t>
            </a:r>
            <a:endParaRPr/>
          </a:p>
          <a:p>
            <a:pPr indent="-228600" lvl="0" marL="228600" rtl="0" algn="l">
              <a:lnSpc>
                <a:spcPct val="90000"/>
              </a:lnSpc>
              <a:spcBef>
                <a:spcPts val="1000"/>
              </a:spcBef>
              <a:spcAft>
                <a:spcPts val="0"/>
              </a:spcAft>
              <a:buSzPts val="2400"/>
              <a:buChar char="•"/>
            </a:pPr>
            <a:r>
              <a:rPr lang="en-US"/>
              <a:t>Awareness is the first step toward change</a:t>
            </a:r>
            <a:endParaRPr/>
          </a:p>
          <a:p>
            <a:pPr indent="-228600" lvl="0" marL="228600" rtl="0" algn="l">
              <a:lnSpc>
                <a:spcPct val="90000"/>
              </a:lnSpc>
              <a:spcBef>
                <a:spcPts val="1000"/>
              </a:spcBef>
              <a:spcAft>
                <a:spcPts val="0"/>
              </a:spcAft>
              <a:buSzPts val="2400"/>
              <a:buChar char="•"/>
            </a:pPr>
            <a:r>
              <a:rPr lang="en-US"/>
              <a:t>Ditch the, “I can’t!” and embrace the, “I will!”</a:t>
            </a:r>
            <a:endParaRPr/>
          </a:p>
          <a:p>
            <a:pPr indent="-76200" lvl="0" marL="228600" rtl="0" algn="l">
              <a:lnSpc>
                <a:spcPct val="90000"/>
              </a:lnSpc>
              <a:spcBef>
                <a:spcPts val="1000"/>
              </a:spcBef>
              <a:spcAft>
                <a:spcPts val="0"/>
              </a:spcAft>
              <a:buSzPts val="2400"/>
              <a:buNone/>
            </a:pPr>
            <a:r>
              <a:t/>
            </a:r>
            <a:endParaRPr/>
          </a:p>
        </p:txBody>
      </p:sp>
      <p:pic>
        <p:nvPicPr>
          <p:cNvPr id="948" name="Google Shape;948;p124"/>
          <p:cNvPicPr preferRelativeResize="0"/>
          <p:nvPr>
            <p:ph idx="2" type="pic"/>
          </p:nvPr>
        </p:nvPicPr>
        <p:blipFill rotWithShape="1">
          <a:blip r:embed="rId3">
            <a:alphaModFix/>
          </a:blip>
          <a:srcRect b="0" l="9985" r="9984" t="0"/>
          <a:stretch/>
        </p:blipFill>
        <p:spPr>
          <a:xfrm>
            <a:off x="8075615" y="0"/>
            <a:ext cx="4116387" cy="6858000"/>
          </a:xfrm>
          <a:prstGeom prst="rect">
            <a:avLst/>
          </a:prstGeom>
          <a:noFill/>
          <a:ln>
            <a:noFill/>
          </a:ln>
        </p:spPr>
      </p:pic>
      <p:sp>
        <p:nvSpPr>
          <p:cNvPr id="949" name="Google Shape;949;p124"/>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950" name="Google Shape;950;p124"/>
          <p:cNvSpPr txBox="1"/>
          <p:nvPr/>
        </p:nvSpPr>
        <p:spPr>
          <a:xfrm>
            <a:off x="8075615" y="6858000"/>
            <a:ext cx="4116387"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hlink"/>
                </a:solidFill>
                <a:latin typeface="Arial"/>
                <a:ea typeface="Arial"/>
                <a:cs typeface="Arial"/>
                <a:sym typeface="Arial"/>
                <a:hlinkClick r:id="rId4"/>
              </a:rPr>
              <a:t>This Photo</a:t>
            </a:r>
            <a:r>
              <a:rPr b="0" i="0" lang="en-US" sz="900" u="none" cap="none" strike="noStrike">
                <a:solidFill>
                  <a:schemeClr val="dk1"/>
                </a:solidFill>
                <a:latin typeface="Arial"/>
                <a:ea typeface="Arial"/>
                <a:cs typeface="Arial"/>
                <a:sym typeface="Arial"/>
              </a:rPr>
              <a:t> by Unknown Author is licensed under </a:t>
            </a:r>
            <a:r>
              <a:rPr b="0" i="0" lang="en-US" sz="900" u="sng" cap="none" strike="noStrike">
                <a:solidFill>
                  <a:schemeClr val="hlink"/>
                </a:solidFill>
                <a:latin typeface="Arial"/>
                <a:ea typeface="Arial"/>
                <a:cs typeface="Arial"/>
                <a:sym typeface="Arial"/>
                <a:hlinkClick r:id="rId5"/>
              </a:rPr>
              <a:t>CC BY</a:t>
            </a:r>
            <a:endParaRPr b="0" i="0" sz="900" u="none" cap="none" strike="noStrike">
              <a:solidFill>
                <a:schemeClr val="dk1"/>
              </a:solidFill>
              <a:latin typeface="Arial"/>
              <a:ea typeface="Arial"/>
              <a:cs typeface="Arial"/>
              <a:sym typeface="Arial"/>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 name="Shape 955"/>
        <p:cNvGrpSpPr/>
        <p:nvPr/>
      </p:nvGrpSpPr>
      <p:grpSpPr>
        <a:xfrm>
          <a:off x="0" y="0"/>
          <a:ext cx="0" cy="0"/>
          <a:chOff x="0" y="0"/>
          <a:chExt cx="0" cy="0"/>
        </a:xfrm>
      </p:grpSpPr>
      <p:sp>
        <p:nvSpPr>
          <p:cNvPr id="956" name="Google Shape;956;p125"/>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Life Law #5:</a:t>
            </a:r>
            <a:endParaRPr/>
          </a:p>
        </p:txBody>
      </p:sp>
      <p:sp>
        <p:nvSpPr>
          <p:cNvPr id="957" name="Google Shape;957;p125"/>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800"/>
              <a:buNone/>
            </a:pPr>
            <a:r>
              <a:rPr b="1" lang="en-US"/>
              <a:t>Life rewards ACTION.</a:t>
            </a:r>
            <a:endParaRPr/>
          </a:p>
          <a:p>
            <a:pPr indent="-228600" lvl="0" marL="228600" rtl="0" algn="l">
              <a:lnSpc>
                <a:spcPct val="90000"/>
              </a:lnSpc>
              <a:spcBef>
                <a:spcPts val="1000"/>
              </a:spcBef>
              <a:spcAft>
                <a:spcPts val="0"/>
              </a:spcAft>
              <a:buSzPts val="2800"/>
              <a:buChar char="•"/>
            </a:pPr>
            <a:r>
              <a:rPr b="1" lang="en-US"/>
              <a:t>Strategy:</a:t>
            </a:r>
            <a:r>
              <a:rPr lang="en-US"/>
              <a:t> Make careful decisions and then take action</a:t>
            </a:r>
            <a:endParaRPr/>
          </a:p>
          <a:p>
            <a:pPr indent="-228600" lvl="0" marL="228600" rtl="0" algn="l">
              <a:lnSpc>
                <a:spcPct val="90000"/>
              </a:lnSpc>
              <a:spcBef>
                <a:spcPts val="1000"/>
              </a:spcBef>
              <a:spcAft>
                <a:spcPts val="0"/>
              </a:spcAft>
              <a:buSzPts val="2800"/>
              <a:buChar char="•"/>
            </a:pPr>
            <a:r>
              <a:rPr lang="en-US"/>
              <a:t>Thoughts are great, actions are greater</a:t>
            </a:r>
            <a:endParaRPr/>
          </a:p>
          <a:p>
            <a:pPr indent="-228600" lvl="0" marL="228600" rtl="0" algn="l">
              <a:lnSpc>
                <a:spcPct val="90000"/>
              </a:lnSpc>
              <a:spcBef>
                <a:spcPts val="1000"/>
              </a:spcBef>
              <a:spcAft>
                <a:spcPts val="0"/>
              </a:spcAft>
              <a:buSzPts val="2800"/>
              <a:buChar char="•"/>
            </a:pPr>
            <a:r>
              <a:rPr lang="en-US"/>
              <a:t>Pain fuels your growth story</a:t>
            </a:r>
            <a:endParaRPr/>
          </a:p>
          <a:p>
            <a:pPr indent="-228600" lvl="0" marL="228600" rtl="0" algn="l">
              <a:lnSpc>
                <a:spcPct val="90000"/>
              </a:lnSpc>
              <a:spcBef>
                <a:spcPts val="1000"/>
              </a:spcBef>
              <a:spcAft>
                <a:spcPts val="0"/>
              </a:spcAft>
              <a:buSzPts val="2800"/>
              <a:buChar char="•"/>
            </a:pPr>
            <a:r>
              <a:rPr lang="en-US"/>
              <a:t>Step out of your comfort zone</a:t>
            </a:r>
            <a:endParaRPr/>
          </a:p>
          <a:p>
            <a:pPr indent="0" lvl="0" marL="0" rtl="0" algn="l">
              <a:lnSpc>
                <a:spcPct val="90000"/>
              </a:lnSpc>
              <a:spcBef>
                <a:spcPts val="1000"/>
              </a:spcBef>
              <a:spcAft>
                <a:spcPts val="0"/>
              </a:spcAft>
              <a:buSzPts val="2800"/>
              <a:buNone/>
            </a:pPr>
            <a:r>
              <a:t/>
            </a:r>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2" name="Shape 962"/>
        <p:cNvGrpSpPr/>
        <p:nvPr/>
      </p:nvGrpSpPr>
      <p:grpSpPr>
        <a:xfrm>
          <a:off x="0" y="0"/>
          <a:ext cx="0" cy="0"/>
          <a:chOff x="0" y="0"/>
          <a:chExt cx="0" cy="0"/>
        </a:xfrm>
      </p:grpSpPr>
      <p:sp>
        <p:nvSpPr>
          <p:cNvPr id="963" name="Google Shape;963;p126"/>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Life Law #6:</a:t>
            </a:r>
            <a:endParaRPr/>
          </a:p>
        </p:txBody>
      </p:sp>
      <p:sp>
        <p:nvSpPr>
          <p:cNvPr id="964" name="Google Shape;964;p126"/>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800"/>
              <a:buNone/>
            </a:pPr>
            <a:r>
              <a:rPr b="1" lang="en-US"/>
              <a:t>There is no reality, only perception.</a:t>
            </a:r>
            <a:endParaRPr/>
          </a:p>
          <a:p>
            <a:pPr indent="-228600" lvl="0" marL="228600" rtl="0" algn="l">
              <a:lnSpc>
                <a:spcPct val="90000"/>
              </a:lnSpc>
              <a:spcBef>
                <a:spcPts val="1000"/>
              </a:spcBef>
              <a:spcAft>
                <a:spcPts val="0"/>
              </a:spcAft>
              <a:buSzPts val="2800"/>
              <a:buChar char="•"/>
            </a:pPr>
            <a:r>
              <a:rPr b="1" lang="en-US"/>
              <a:t>Strategy:</a:t>
            </a:r>
            <a:r>
              <a:rPr lang="en-US"/>
              <a:t> Identify the filters in which you view the world</a:t>
            </a:r>
            <a:endParaRPr/>
          </a:p>
          <a:p>
            <a:pPr indent="-228600" lvl="0" marL="228600" rtl="0" algn="l">
              <a:lnSpc>
                <a:spcPct val="90000"/>
              </a:lnSpc>
              <a:spcBef>
                <a:spcPts val="1000"/>
              </a:spcBef>
              <a:spcAft>
                <a:spcPts val="0"/>
              </a:spcAft>
              <a:buSzPts val="2800"/>
              <a:buChar char="•"/>
            </a:pPr>
            <a:r>
              <a:rPr lang="en-US"/>
              <a:t>Perception shapes your world</a:t>
            </a:r>
            <a:endParaRPr/>
          </a:p>
          <a:p>
            <a:pPr indent="-228600" lvl="0" marL="228600" rtl="0" algn="l">
              <a:lnSpc>
                <a:spcPct val="90000"/>
              </a:lnSpc>
              <a:spcBef>
                <a:spcPts val="1000"/>
              </a:spcBef>
              <a:spcAft>
                <a:spcPts val="0"/>
              </a:spcAft>
              <a:buSzPts val="2800"/>
              <a:buChar char="•"/>
            </a:pPr>
            <a:r>
              <a:rPr lang="en-US"/>
              <a:t>Challenge distorted thinking</a:t>
            </a:r>
            <a:endParaRPr/>
          </a:p>
          <a:p>
            <a:pPr indent="-228600" lvl="0" marL="228600" rtl="0" algn="l">
              <a:lnSpc>
                <a:spcPct val="90000"/>
              </a:lnSpc>
              <a:spcBef>
                <a:spcPts val="1000"/>
              </a:spcBef>
              <a:spcAft>
                <a:spcPts val="0"/>
              </a:spcAft>
              <a:buSzPts val="2800"/>
              <a:buChar char="•"/>
            </a:pPr>
            <a:r>
              <a:rPr lang="en-US"/>
              <a:t>Update your inner lens with awareness</a:t>
            </a:r>
            <a:endParaRPr/>
          </a:p>
          <a:p>
            <a:pPr indent="0" lvl="0" marL="0" rtl="0" algn="l">
              <a:lnSpc>
                <a:spcPct val="90000"/>
              </a:lnSpc>
              <a:spcBef>
                <a:spcPts val="1000"/>
              </a:spcBef>
              <a:spcAft>
                <a:spcPts val="0"/>
              </a:spcAft>
              <a:buSzPts val="2800"/>
              <a:buNone/>
            </a:pPr>
            <a:r>
              <a:t/>
            </a:r>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 name="Shape 969"/>
        <p:cNvGrpSpPr/>
        <p:nvPr/>
      </p:nvGrpSpPr>
      <p:grpSpPr>
        <a:xfrm>
          <a:off x="0" y="0"/>
          <a:ext cx="0" cy="0"/>
          <a:chOff x="0" y="0"/>
          <a:chExt cx="0" cy="0"/>
        </a:xfrm>
      </p:grpSpPr>
      <p:sp>
        <p:nvSpPr>
          <p:cNvPr id="970" name="Google Shape;970;p127"/>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Life Law #7:</a:t>
            </a:r>
            <a:endParaRPr/>
          </a:p>
        </p:txBody>
      </p:sp>
      <p:sp>
        <p:nvSpPr>
          <p:cNvPr id="971" name="Google Shape;971;p127"/>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400"/>
              <a:buNone/>
            </a:pPr>
            <a:r>
              <a:rPr b="1" lang="en-US"/>
              <a:t>Life is managed, not cured.</a:t>
            </a:r>
            <a:endParaRPr/>
          </a:p>
          <a:p>
            <a:pPr indent="-228600" lvl="0" marL="228600" rtl="0" algn="l">
              <a:lnSpc>
                <a:spcPct val="90000"/>
              </a:lnSpc>
              <a:spcBef>
                <a:spcPts val="1000"/>
              </a:spcBef>
              <a:spcAft>
                <a:spcPts val="0"/>
              </a:spcAft>
              <a:buSzPts val="2400"/>
              <a:buChar char="•"/>
            </a:pPr>
            <a:r>
              <a:rPr b="1" lang="en-US"/>
              <a:t>Strategy:</a:t>
            </a:r>
            <a:r>
              <a:rPr lang="en-US"/>
              <a:t> Learn to take control of your life and hold on</a:t>
            </a:r>
            <a:endParaRPr/>
          </a:p>
          <a:p>
            <a:pPr indent="-228600" lvl="0" marL="228600" rtl="0" algn="l">
              <a:lnSpc>
                <a:spcPct val="90000"/>
              </a:lnSpc>
              <a:spcBef>
                <a:spcPts val="1000"/>
              </a:spcBef>
              <a:spcAft>
                <a:spcPts val="0"/>
              </a:spcAft>
              <a:buSzPts val="2400"/>
              <a:buChar char="•"/>
            </a:pPr>
            <a:r>
              <a:rPr lang="en-US"/>
              <a:t>You’re the captain of your life</a:t>
            </a:r>
            <a:endParaRPr/>
          </a:p>
          <a:p>
            <a:pPr indent="-228600" lvl="0" marL="228600" rtl="0" algn="l">
              <a:lnSpc>
                <a:spcPct val="90000"/>
              </a:lnSpc>
              <a:spcBef>
                <a:spcPts val="1000"/>
              </a:spcBef>
              <a:spcAft>
                <a:spcPts val="0"/>
              </a:spcAft>
              <a:buSzPts val="2400"/>
              <a:buChar char="•"/>
            </a:pPr>
            <a:r>
              <a:rPr lang="en-US"/>
              <a:t>Build resilience and adapt to changes</a:t>
            </a:r>
            <a:endParaRPr/>
          </a:p>
          <a:p>
            <a:pPr indent="-228600" lvl="0" marL="228600" rtl="0" algn="l">
              <a:lnSpc>
                <a:spcPct val="90000"/>
              </a:lnSpc>
              <a:spcBef>
                <a:spcPts val="1000"/>
              </a:spcBef>
              <a:spcAft>
                <a:spcPts val="0"/>
              </a:spcAft>
              <a:buSzPts val="2400"/>
              <a:buChar char="•"/>
            </a:pPr>
            <a:r>
              <a:rPr lang="en-US"/>
              <a:t>Use emotional regulation and planning</a:t>
            </a:r>
            <a:endParaRPr/>
          </a:p>
          <a:p>
            <a:pPr indent="-76200" lvl="0" marL="228600" rtl="0" algn="l">
              <a:lnSpc>
                <a:spcPct val="90000"/>
              </a:lnSpc>
              <a:spcBef>
                <a:spcPts val="1000"/>
              </a:spcBef>
              <a:spcAft>
                <a:spcPts val="0"/>
              </a:spcAft>
              <a:buSzPts val="2400"/>
              <a:buNone/>
            </a:pPr>
            <a:r>
              <a:t/>
            </a:r>
            <a:endParaRPr/>
          </a:p>
        </p:txBody>
      </p:sp>
      <p:pic>
        <p:nvPicPr>
          <p:cNvPr id="972" name="Google Shape;972;p127"/>
          <p:cNvPicPr preferRelativeResize="0"/>
          <p:nvPr/>
        </p:nvPicPr>
        <p:blipFill rotWithShape="1">
          <a:blip r:embed="rId3">
            <a:alphaModFix/>
          </a:blip>
          <a:srcRect b="0" l="0" r="0" t="0"/>
          <a:stretch/>
        </p:blipFill>
        <p:spPr>
          <a:xfrm>
            <a:off x="7515243" y="1512129"/>
            <a:ext cx="4197480" cy="3398155"/>
          </a:xfrm>
          <a:prstGeom prst="rect">
            <a:avLst/>
          </a:prstGeom>
          <a:noFill/>
          <a:ln>
            <a:noFill/>
          </a:ln>
        </p:spPr>
      </p:pic>
      <p:sp>
        <p:nvSpPr>
          <p:cNvPr id="973" name="Google Shape;973;p127"/>
          <p:cNvSpPr txBox="1"/>
          <p:nvPr/>
        </p:nvSpPr>
        <p:spPr>
          <a:xfrm>
            <a:off x="8734426" y="4910282"/>
            <a:ext cx="3616472"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hlink"/>
                </a:solidFill>
                <a:latin typeface="Arial"/>
                <a:ea typeface="Arial"/>
                <a:cs typeface="Arial"/>
                <a:sym typeface="Arial"/>
                <a:hlinkClick r:id="rId4"/>
              </a:rPr>
              <a:t>This Photo</a:t>
            </a:r>
            <a:r>
              <a:rPr b="0" i="0" lang="en-US" sz="900" u="none" cap="none" strike="noStrike">
                <a:solidFill>
                  <a:schemeClr val="dk1"/>
                </a:solidFill>
                <a:latin typeface="Arial"/>
                <a:ea typeface="Arial"/>
                <a:cs typeface="Arial"/>
                <a:sym typeface="Arial"/>
              </a:rPr>
              <a:t> by Unknown Author is licensed under </a:t>
            </a:r>
            <a:r>
              <a:rPr b="0" i="0" lang="en-US" sz="900" u="sng" cap="none" strike="noStrike">
                <a:solidFill>
                  <a:schemeClr val="hlink"/>
                </a:solidFill>
                <a:latin typeface="Arial"/>
                <a:ea typeface="Arial"/>
                <a:cs typeface="Arial"/>
                <a:sym typeface="Arial"/>
                <a:hlinkClick r:id="rId5"/>
              </a:rPr>
              <a:t>CC BY-SA</a:t>
            </a:r>
            <a:endParaRPr b="0" i="0" sz="900" u="none" cap="none" strike="noStrike">
              <a:solidFill>
                <a:schemeClr val="dk1"/>
              </a:solidFill>
              <a:latin typeface="Arial"/>
              <a:ea typeface="Arial"/>
              <a:cs typeface="Arial"/>
              <a:sym typeface="Arial"/>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sp>
        <p:nvSpPr>
          <p:cNvPr id="979" name="Google Shape;979;p128"/>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Life Law #8:</a:t>
            </a:r>
            <a:endParaRPr/>
          </a:p>
        </p:txBody>
      </p:sp>
      <p:sp>
        <p:nvSpPr>
          <p:cNvPr id="980" name="Google Shape;980;p128"/>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800"/>
              <a:buNone/>
            </a:pPr>
            <a:r>
              <a:rPr b="1" lang="en-US"/>
              <a:t>We teach people how to treat us.</a:t>
            </a:r>
            <a:endParaRPr/>
          </a:p>
          <a:p>
            <a:pPr indent="-228600" lvl="0" marL="228600" rtl="0" algn="l">
              <a:lnSpc>
                <a:spcPct val="90000"/>
              </a:lnSpc>
              <a:spcBef>
                <a:spcPts val="1000"/>
              </a:spcBef>
              <a:spcAft>
                <a:spcPts val="0"/>
              </a:spcAft>
              <a:buSzPts val="2800"/>
              <a:buChar char="•"/>
            </a:pPr>
            <a:r>
              <a:rPr b="1" lang="en-US"/>
              <a:t>Strategy:</a:t>
            </a:r>
            <a:r>
              <a:rPr lang="en-US"/>
              <a:t> Own, rather then complain about, how people treat you</a:t>
            </a:r>
            <a:endParaRPr/>
          </a:p>
          <a:p>
            <a:pPr indent="-228600" lvl="0" marL="228600" rtl="0" algn="l">
              <a:lnSpc>
                <a:spcPct val="90000"/>
              </a:lnSpc>
              <a:spcBef>
                <a:spcPts val="1000"/>
              </a:spcBef>
              <a:spcAft>
                <a:spcPts val="0"/>
              </a:spcAft>
              <a:buSzPts val="2800"/>
              <a:buChar char="•"/>
            </a:pPr>
            <a:r>
              <a:rPr lang="en-US"/>
              <a:t>Set clear boundaries</a:t>
            </a:r>
            <a:endParaRPr/>
          </a:p>
          <a:p>
            <a:pPr indent="-228600" lvl="0" marL="228600" rtl="0" algn="l">
              <a:lnSpc>
                <a:spcPct val="90000"/>
              </a:lnSpc>
              <a:spcBef>
                <a:spcPts val="1000"/>
              </a:spcBef>
              <a:spcAft>
                <a:spcPts val="0"/>
              </a:spcAft>
              <a:buSzPts val="2800"/>
              <a:buChar char="•"/>
            </a:pPr>
            <a:r>
              <a:rPr lang="en-US"/>
              <a:t>Stop rewarding poor behavior</a:t>
            </a:r>
            <a:endParaRPr/>
          </a:p>
          <a:p>
            <a:pPr indent="-228600" lvl="0" marL="228600" rtl="0" algn="l">
              <a:lnSpc>
                <a:spcPct val="90000"/>
              </a:lnSpc>
              <a:spcBef>
                <a:spcPts val="1000"/>
              </a:spcBef>
              <a:spcAft>
                <a:spcPts val="0"/>
              </a:spcAft>
              <a:buSzPts val="2800"/>
              <a:buChar char="•"/>
            </a:pPr>
            <a:r>
              <a:rPr lang="en-US"/>
              <a:t>Redefine unhealthy dynamics</a:t>
            </a:r>
            <a:endParaRPr/>
          </a:p>
          <a:p>
            <a:pPr indent="0" lvl="0" marL="0" rtl="0" algn="l">
              <a:lnSpc>
                <a:spcPct val="90000"/>
              </a:lnSpc>
              <a:spcBef>
                <a:spcPts val="1000"/>
              </a:spcBef>
              <a:spcAft>
                <a:spcPts val="0"/>
              </a:spcAft>
              <a:buSzPts val="2800"/>
              <a:buNone/>
            </a:pPr>
            <a:r>
              <a:t/>
            </a:r>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sp>
        <p:nvSpPr>
          <p:cNvPr id="986" name="Google Shape;986;p129"/>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Life Law #9:</a:t>
            </a:r>
            <a:endParaRPr/>
          </a:p>
        </p:txBody>
      </p:sp>
      <p:sp>
        <p:nvSpPr>
          <p:cNvPr id="987" name="Google Shape;987;p129"/>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800"/>
              <a:buNone/>
            </a:pPr>
            <a:r>
              <a:rPr b="1" lang="en-US"/>
              <a:t>There is power in forgiveness.</a:t>
            </a:r>
            <a:endParaRPr/>
          </a:p>
          <a:p>
            <a:pPr indent="-228600" lvl="0" marL="228600" rtl="0" algn="l">
              <a:lnSpc>
                <a:spcPct val="90000"/>
              </a:lnSpc>
              <a:spcBef>
                <a:spcPts val="1000"/>
              </a:spcBef>
              <a:spcAft>
                <a:spcPts val="0"/>
              </a:spcAft>
              <a:buSzPts val="2800"/>
              <a:buChar char="•"/>
            </a:pPr>
            <a:r>
              <a:rPr b="1" lang="en-US"/>
              <a:t>Strategy:</a:t>
            </a:r>
            <a:r>
              <a:rPr lang="en-US"/>
              <a:t> Open your eyes to what resentment and anger are doing to you.</a:t>
            </a:r>
            <a:endParaRPr/>
          </a:p>
          <a:p>
            <a:pPr indent="-228600" lvl="0" marL="228600" rtl="0" algn="l">
              <a:lnSpc>
                <a:spcPct val="90000"/>
              </a:lnSpc>
              <a:spcBef>
                <a:spcPts val="1000"/>
              </a:spcBef>
              <a:spcAft>
                <a:spcPts val="0"/>
              </a:spcAft>
              <a:buSzPts val="2800"/>
              <a:buChar char="•"/>
            </a:pPr>
            <a:r>
              <a:rPr lang="en-US"/>
              <a:t>Forgiveness is for you, not them</a:t>
            </a:r>
            <a:endParaRPr/>
          </a:p>
          <a:p>
            <a:pPr indent="-228600" lvl="0" marL="228600" rtl="0" algn="l">
              <a:lnSpc>
                <a:spcPct val="90000"/>
              </a:lnSpc>
              <a:spcBef>
                <a:spcPts val="1000"/>
              </a:spcBef>
              <a:spcAft>
                <a:spcPts val="0"/>
              </a:spcAft>
              <a:buSzPts val="2800"/>
              <a:buChar char="•"/>
            </a:pPr>
            <a:r>
              <a:rPr lang="en-US"/>
              <a:t>Let go of emotional baggage</a:t>
            </a:r>
            <a:endParaRPr/>
          </a:p>
          <a:p>
            <a:pPr indent="-228600" lvl="0" marL="228600" rtl="0" algn="l">
              <a:lnSpc>
                <a:spcPct val="90000"/>
              </a:lnSpc>
              <a:spcBef>
                <a:spcPts val="1000"/>
              </a:spcBef>
              <a:spcAft>
                <a:spcPts val="0"/>
              </a:spcAft>
              <a:buSzPts val="2800"/>
              <a:buChar char="•"/>
            </a:pPr>
            <a:r>
              <a:rPr lang="en-US"/>
              <a:t>Claim emotional freedom</a:t>
            </a:r>
            <a:endParaRPr/>
          </a:p>
          <a:p>
            <a:pPr indent="-50800" lvl="0" marL="228600" rtl="0" algn="l">
              <a:lnSpc>
                <a:spcPct val="90000"/>
              </a:lnSpc>
              <a:spcBef>
                <a:spcPts val="1000"/>
              </a:spcBef>
              <a:spcAft>
                <a:spcPts val="0"/>
              </a:spcAft>
              <a:buSzPts val="2800"/>
              <a:buNone/>
            </a:pPr>
            <a:r>
              <a:t/>
            </a:r>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2" name="Shape 992"/>
        <p:cNvGrpSpPr/>
        <p:nvPr/>
      </p:nvGrpSpPr>
      <p:grpSpPr>
        <a:xfrm>
          <a:off x="0" y="0"/>
          <a:ext cx="0" cy="0"/>
          <a:chOff x="0" y="0"/>
          <a:chExt cx="0" cy="0"/>
        </a:xfrm>
      </p:grpSpPr>
      <p:sp>
        <p:nvSpPr>
          <p:cNvPr id="993" name="Google Shape;993;p130"/>
          <p:cNvSpPr txBox="1"/>
          <p:nvPr>
            <p:ph type="title"/>
          </p:nvPr>
        </p:nvSpPr>
        <p:spPr>
          <a:xfrm>
            <a:off x="479278" y="621500"/>
            <a:ext cx="6699189"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Open Sans"/>
              <a:buNone/>
            </a:pPr>
            <a:r>
              <a:rPr lang="en-US"/>
              <a:t>Life Law # 10</a:t>
            </a:r>
            <a:endParaRPr/>
          </a:p>
        </p:txBody>
      </p:sp>
      <p:sp>
        <p:nvSpPr>
          <p:cNvPr id="994" name="Google Shape;994;p130"/>
          <p:cNvSpPr txBox="1"/>
          <p:nvPr>
            <p:ph idx="1" type="body"/>
          </p:nvPr>
        </p:nvSpPr>
        <p:spPr>
          <a:xfrm>
            <a:off x="479277" y="1825625"/>
            <a:ext cx="6835923" cy="416497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400"/>
              <a:buNone/>
            </a:pPr>
            <a:r>
              <a:rPr b="1" lang="en-US"/>
              <a:t>You have to name it before you can claim it!</a:t>
            </a:r>
            <a:endParaRPr/>
          </a:p>
          <a:p>
            <a:pPr indent="-228600" lvl="0" marL="228600" rtl="0" algn="l">
              <a:lnSpc>
                <a:spcPct val="90000"/>
              </a:lnSpc>
              <a:spcBef>
                <a:spcPts val="1000"/>
              </a:spcBef>
              <a:spcAft>
                <a:spcPts val="0"/>
              </a:spcAft>
              <a:buSzPts val="2400"/>
              <a:buChar char="•"/>
            </a:pPr>
            <a:r>
              <a:rPr b="1" lang="en-US"/>
              <a:t>Strategy:</a:t>
            </a:r>
            <a:r>
              <a:rPr lang="en-US"/>
              <a:t> Get clear about what you want and take your turn</a:t>
            </a:r>
            <a:endParaRPr/>
          </a:p>
          <a:p>
            <a:pPr indent="-228600" lvl="0" marL="228600" rtl="0" algn="l">
              <a:lnSpc>
                <a:spcPct val="90000"/>
              </a:lnSpc>
              <a:spcBef>
                <a:spcPts val="1000"/>
              </a:spcBef>
              <a:spcAft>
                <a:spcPts val="0"/>
              </a:spcAft>
              <a:buSzPts val="2400"/>
              <a:buChar char="•"/>
            </a:pPr>
            <a:r>
              <a:rPr lang="en-US"/>
              <a:t>Clarity gives direction</a:t>
            </a:r>
            <a:endParaRPr/>
          </a:p>
          <a:p>
            <a:pPr indent="-228600" lvl="0" marL="228600" rtl="0" algn="l">
              <a:lnSpc>
                <a:spcPct val="90000"/>
              </a:lnSpc>
              <a:spcBef>
                <a:spcPts val="1000"/>
              </a:spcBef>
              <a:spcAft>
                <a:spcPts val="0"/>
              </a:spcAft>
              <a:buSzPts val="2400"/>
              <a:buChar char="•"/>
            </a:pPr>
            <a:r>
              <a:rPr lang="en-US"/>
              <a:t>The universe needs your GPS</a:t>
            </a:r>
            <a:endParaRPr/>
          </a:p>
          <a:p>
            <a:pPr indent="-228600" lvl="0" marL="228600" rtl="0" algn="l">
              <a:lnSpc>
                <a:spcPct val="90000"/>
              </a:lnSpc>
              <a:spcBef>
                <a:spcPts val="1000"/>
              </a:spcBef>
              <a:spcAft>
                <a:spcPts val="0"/>
              </a:spcAft>
              <a:buSzPts val="2400"/>
              <a:buChar char="•"/>
            </a:pPr>
            <a:r>
              <a:rPr lang="en-US"/>
              <a:t>Don’t let your dreams go unclaimed!</a:t>
            </a:r>
            <a:endParaRPr/>
          </a:p>
          <a:p>
            <a:pPr indent="-76200" lvl="0" marL="228600" rtl="0" algn="l">
              <a:lnSpc>
                <a:spcPct val="90000"/>
              </a:lnSpc>
              <a:spcBef>
                <a:spcPts val="1000"/>
              </a:spcBef>
              <a:spcAft>
                <a:spcPts val="0"/>
              </a:spcAft>
              <a:buSzPts val="2400"/>
              <a:buNone/>
            </a:pPr>
            <a:r>
              <a:t/>
            </a:r>
            <a:endParaRPr/>
          </a:p>
        </p:txBody>
      </p:sp>
      <p:pic>
        <p:nvPicPr>
          <p:cNvPr id="995" name="Google Shape;995;p130"/>
          <p:cNvPicPr preferRelativeResize="0"/>
          <p:nvPr/>
        </p:nvPicPr>
        <p:blipFill rotWithShape="1">
          <a:blip r:embed="rId3">
            <a:alphaModFix/>
          </a:blip>
          <a:srcRect b="0" l="0" r="0" t="0"/>
          <a:stretch/>
        </p:blipFill>
        <p:spPr>
          <a:xfrm>
            <a:off x="8090742" y="1472708"/>
            <a:ext cx="4101258" cy="4256022"/>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9" name="Shape 999"/>
        <p:cNvGrpSpPr/>
        <p:nvPr/>
      </p:nvGrpSpPr>
      <p:grpSpPr>
        <a:xfrm>
          <a:off x="0" y="0"/>
          <a:ext cx="0" cy="0"/>
          <a:chOff x="0" y="0"/>
          <a:chExt cx="0" cy="0"/>
        </a:xfrm>
      </p:grpSpPr>
      <p:sp>
        <p:nvSpPr>
          <p:cNvPr id="1000" name="Google Shape;1000;p131"/>
          <p:cNvSpPr txBox="1"/>
          <p:nvPr>
            <p:ph type="title"/>
          </p:nvPr>
        </p:nvSpPr>
        <p:spPr>
          <a:xfrm>
            <a:off x="820753" y="621500"/>
            <a:ext cx="10399875" cy="711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Open Sans"/>
              <a:buNone/>
            </a:pPr>
            <a:r>
              <a:rPr lang="en-US"/>
              <a:t>References/Citations</a:t>
            </a:r>
            <a:endParaRPr/>
          </a:p>
        </p:txBody>
      </p:sp>
      <p:sp>
        <p:nvSpPr>
          <p:cNvPr id="1001" name="Google Shape;1001;p131"/>
          <p:cNvSpPr txBox="1"/>
          <p:nvPr>
            <p:ph idx="1" type="body"/>
          </p:nvPr>
        </p:nvSpPr>
        <p:spPr>
          <a:xfrm>
            <a:off x="820753" y="1814318"/>
            <a:ext cx="10533048" cy="42019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NEED TO ADD -RB</a:t>
            </a:r>
            <a:endParaRPr/>
          </a:p>
        </p:txBody>
      </p:sp>
      <p:sp>
        <p:nvSpPr>
          <p:cNvPr id="1002" name="Google Shape;1002;p131"/>
          <p:cNvSpPr txBox="1"/>
          <p:nvPr>
            <p:ph idx="12" type="sldNum"/>
          </p:nvPr>
        </p:nvSpPr>
        <p:spPr>
          <a:xfrm>
            <a:off x="9228947"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Heather Carroll</dc:creator>
</cp:coreProperties>
</file>